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Lst>
  <p:notesMasterIdLst>
    <p:notesMasterId r:id="rId119"/>
  </p:notesMasterIdLst>
  <p:sldIdLst>
    <p:sldId id="256" r:id="rId5"/>
    <p:sldId id="257" r:id="rId6"/>
    <p:sldId id="258" r:id="rId7"/>
    <p:sldId id="260" r:id="rId8"/>
    <p:sldId id="350" r:id="rId9"/>
    <p:sldId id="328" r:id="rId10"/>
    <p:sldId id="329" r:id="rId11"/>
    <p:sldId id="330" r:id="rId12"/>
    <p:sldId id="331" r:id="rId13"/>
    <p:sldId id="261" r:id="rId14"/>
    <p:sldId id="262" r:id="rId15"/>
    <p:sldId id="263" r:id="rId16"/>
    <p:sldId id="264" r:id="rId17"/>
    <p:sldId id="265" r:id="rId18"/>
    <p:sldId id="266" r:id="rId19"/>
    <p:sldId id="347" r:id="rId20"/>
    <p:sldId id="334" r:id="rId21"/>
    <p:sldId id="349" r:id="rId22"/>
    <p:sldId id="609" r:id="rId23"/>
    <p:sldId id="293" r:id="rId24"/>
    <p:sldId id="669" r:id="rId25"/>
    <p:sldId id="348" r:id="rId26"/>
    <p:sldId id="611" r:id="rId27"/>
    <p:sldId id="652" r:id="rId28"/>
    <p:sldId id="658" r:id="rId29"/>
    <p:sldId id="614" r:id="rId30"/>
    <p:sldId id="335" r:id="rId31"/>
    <p:sldId id="577" r:id="rId32"/>
    <p:sldId id="338" r:id="rId33"/>
    <p:sldId id="296" r:id="rId34"/>
    <p:sldId id="613" r:id="rId35"/>
    <p:sldId id="339" r:id="rId36"/>
    <p:sldId id="304" r:id="rId37"/>
    <p:sldId id="657" r:id="rId38"/>
    <p:sldId id="633" r:id="rId39"/>
    <p:sldId id="651" r:id="rId40"/>
    <p:sldId id="634" r:id="rId41"/>
    <p:sldId id="624" r:id="rId42"/>
    <p:sldId id="625" r:id="rId43"/>
    <p:sldId id="332" r:id="rId44"/>
    <p:sldId id="372" r:id="rId45"/>
    <p:sldId id="379" r:id="rId46"/>
    <p:sldId id="378" r:id="rId47"/>
    <p:sldId id="377" r:id="rId48"/>
    <p:sldId id="333" r:id="rId49"/>
    <p:sldId id="340" r:id="rId50"/>
    <p:sldId id="341" r:id="rId51"/>
    <p:sldId id="342" r:id="rId52"/>
    <p:sldId id="375" r:id="rId53"/>
    <p:sldId id="286" r:id="rId54"/>
    <p:sldId id="381" r:id="rId55"/>
    <p:sldId id="659" r:id="rId56"/>
    <p:sldId id="288" r:id="rId57"/>
    <p:sldId id="290" r:id="rId58"/>
    <p:sldId id="302" r:id="rId59"/>
    <p:sldId id="365" r:id="rId60"/>
    <p:sldId id="359" r:id="rId61"/>
    <p:sldId id="360" r:id="rId62"/>
    <p:sldId id="361" r:id="rId63"/>
    <p:sldId id="382" r:id="rId64"/>
    <p:sldId id="362" r:id="rId65"/>
    <p:sldId id="363" r:id="rId66"/>
    <p:sldId id="298" r:id="rId67"/>
    <p:sldId id="343" r:id="rId68"/>
    <p:sldId id="344" r:id="rId69"/>
    <p:sldId id="300" r:id="rId70"/>
    <p:sldId id="303" r:id="rId71"/>
    <p:sldId id="305" r:id="rId72"/>
    <p:sldId id="306" r:id="rId73"/>
    <p:sldId id="307" r:id="rId74"/>
    <p:sldId id="308" r:id="rId75"/>
    <p:sldId id="309" r:id="rId76"/>
    <p:sldId id="310" r:id="rId77"/>
    <p:sldId id="311" r:id="rId78"/>
    <p:sldId id="644" r:id="rId79"/>
    <p:sldId id="645" r:id="rId80"/>
    <p:sldId id="627" r:id="rId81"/>
    <p:sldId id="628" r:id="rId82"/>
    <p:sldId id="629" r:id="rId83"/>
    <p:sldId id="259" r:id="rId84"/>
    <p:sldId id="630" r:id="rId85"/>
    <p:sldId id="631" r:id="rId86"/>
    <p:sldId id="660" r:id="rId87"/>
    <p:sldId id="661" r:id="rId88"/>
    <p:sldId id="662" r:id="rId89"/>
    <p:sldId id="663" r:id="rId90"/>
    <p:sldId id="664" r:id="rId91"/>
    <p:sldId id="665" r:id="rId92"/>
    <p:sldId id="666" r:id="rId93"/>
    <p:sldId id="667" r:id="rId94"/>
    <p:sldId id="312" r:id="rId95"/>
    <p:sldId id="318" r:id="rId96"/>
    <p:sldId id="313" r:id="rId97"/>
    <p:sldId id="317" r:id="rId98"/>
    <p:sldId id="314" r:id="rId99"/>
    <p:sldId id="315" r:id="rId100"/>
    <p:sldId id="316" r:id="rId101"/>
    <p:sldId id="632" r:id="rId102"/>
    <p:sldId id="319" r:id="rId103"/>
    <p:sldId id="322" r:id="rId104"/>
    <p:sldId id="323" r:id="rId105"/>
    <p:sldId id="284" r:id="rId106"/>
    <p:sldId id="641" r:id="rId107"/>
    <p:sldId id="656" r:id="rId108"/>
    <p:sldId id="369" r:id="rId109"/>
    <p:sldId id="668" r:id="rId110"/>
    <p:sldId id="274" r:id="rId111"/>
    <p:sldId id="653" r:id="rId112"/>
    <p:sldId id="636" r:id="rId113"/>
    <p:sldId id="637" r:id="rId114"/>
    <p:sldId id="638" r:id="rId115"/>
    <p:sldId id="639" r:id="rId116"/>
    <p:sldId id="643" r:id="rId117"/>
    <p:sldId id="655" r:id="rId118"/>
  </p:sldIdLst>
  <p:sldSz cx="9144000" cy="5143500" type="screen16x9"/>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orkman, Brandon (workmabn)" initials="WB(" lastIdx="1" clrIdx="0">
    <p:extLst>
      <p:ext uri="{19B8F6BF-5375-455C-9EA6-DF929625EA0E}">
        <p15:presenceInfo xmlns:p15="http://schemas.microsoft.com/office/powerpoint/2012/main" userId="S-1-5-21-1757981266-1383384898-725345543-29092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6709"/>
    <a:srgbClr val="FF1919"/>
    <a:srgbClr val="DA0000"/>
    <a:srgbClr val="FF3300"/>
    <a:srgbClr val="78B832"/>
    <a:srgbClr val="82C836"/>
    <a:srgbClr val="FFCE33"/>
    <a:srgbClr val="F2B800"/>
    <a:srgbClr val="8FDF67"/>
    <a:srgbClr val="81CC5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EAE83E-5381-4BA9-84AD-79D0DB27B51F}" v="133" dt="2022-08-19T00:11:46.8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95" autoAdjust="0"/>
    <p:restoredTop sz="84625" autoAdjust="0"/>
  </p:normalViewPr>
  <p:slideViewPr>
    <p:cSldViewPr snapToGrid="0" snapToObjects="1">
      <p:cViewPr varScale="1">
        <p:scale>
          <a:sx n="123" d="100"/>
          <a:sy n="123" d="100"/>
        </p:scale>
        <p:origin x="1242" y="120"/>
      </p:cViewPr>
      <p:guideLst>
        <p:guide orient="horz" pos="1620"/>
        <p:guide pos="2880"/>
      </p:guideLst>
    </p:cSldViewPr>
  </p:slideViewPr>
  <p:outlineViewPr>
    <p:cViewPr>
      <p:scale>
        <a:sx n="33" d="100"/>
        <a:sy n="33" d="100"/>
      </p:scale>
      <p:origin x="0" y="-97920"/>
    </p:cViewPr>
  </p:outlineViewPr>
  <p:notesTextViewPr>
    <p:cViewPr>
      <p:scale>
        <a:sx n="3" d="2"/>
        <a:sy n="3" d="2"/>
      </p:scale>
      <p:origin x="0" y="-294"/>
    </p:cViewPr>
  </p:notesTextViewPr>
  <p:sorterViewPr>
    <p:cViewPr>
      <p:scale>
        <a:sx n="149" d="100"/>
        <a:sy n="149" d="100"/>
      </p:scale>
      <p:origin x="0" y="0"/>
    </p:cViewPr>
  </p:sorterViewPr>
  <p:notesViewPr>
    <p:cSldViewPr snapToGrid="0" snapToObjects="1">
      <p:cViewPr varScale="1">
        <p:scale>
          <a:sx n="86" d="100"/>
          <a:sy n="86" d="100"/>
        </p:scale>
        <p:origin x="3822"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theme" Target="theme/theme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tableStyles" Target="tableStyle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notesMaster" Target="notesMasters/notesMaster1.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commentAuthors" Target="commentAuthors.xml"/><Relationship Id="rId125" Type="http://schemas.microsoft.com/office/2016/11/relationships/changesInfo" Target="changesInfos/changesInfo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presProps" Target="presProp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celia Madigan" userId="a9eb74e4-3818-425c-b9d8-64fc6fe5869d" providerId="ADAL" clId="{5DEAE83E-5381-4BA9-84AD-79D0DB27B51F}"/>
    <pc:docChg chg="undo custSel modSld">
      <pc:chgData name="Arcelia Madigan" userId="a9eb74e4-3818-425c-b9d8-64fc6fe5869d" providerId="ADAL" clId="{5DEAE83E-5381-4BA9-84AD-79D0DB27B51F}" dt="2022-08-19T00:19:02.236" v="8191" actId="20577"/>
      <pc:docMkLst>
        <pc:docMk/>
      </pc:docMkLst>
      <pc:sldChg chg="modSp mod">
        <pc:chgData name="Arcelia Madigan" userId="a9eb74e4-3818-425c-b9d8-64fc6fe5869d" providerId="ADAL" clId="{5DEAE83E-5381-4BA9-84AD-79D0DB27B51F}" dt="2022-08-18T18:59:55.448" v="6714" actId="6549"/>
        <pc:sldMkLst>
          <pc:docMk/>
          <pc:sldMk cId="1323747461" sldId="256"/>
        </pc:sldMkLst>
        <pc:spChg chg="mod">
          <ac:chgData name="Arcelia Madigan" userId="a9eb74e4-3818-425c-b9d8-64fc6fe5869d" providerId="ADAL" clId="{5DEAE83E-5381-4BA9-84AD-79D0DB27B51F}" dt="2022-08-18T14:30:46.808" v="5832" actId="6549"/>
          <ac:spMkLst>
            <pc:docMk/>
            <pc:sldMk cId="1323747461" sldId="256"/>
            <ac:spMk id="2" creationId="{00000000-0000-0000-0000-000000000000}"/>
          </ac:spMkLst>
        </pc:spChg>
        <pc:spChg chg="mod">
          <ac:chgData name="Arcelia Madigan" userId="a9eb74e4-3818-425c-b9d8-64fc6fe5869d" providerId="ADAL" clId="{5DEAE83E-5381-4BA9-84AD-79D0DB27B51F}" dt="2022-08-18T18:59:55.448" v="6714" actId="6549"/>
          <ac:spMkLst>
            <pc:docMk/>
            <pc:sldMk cId="1323747461" sldId="256"/>
            <ac:spMk id="4" creationId="{0BCDD8C0-2494-47C2-A431-EE0CC9994413}"/>
          </ac:spMkLst>
        </pc:spChg>
      </pc:sldChg>
      <pc:sldChg chg="modSp mod">
        <pc:chgData name="Arcelia Madigan" userId="a9eb74e4-3818-425c-b9d8-64fc6fe5869d" providerId="ADAL" clId="{5DEAE83E-5381-4BA9-84AD-79D0DB27B51F}" dt="2022-08-18T14:12:26.467" v="5759" actId="120"/>
        <pc:sldMkLst>
          <pc:docMk/>
          <pc:sldMk cId="2543461240" sldId="257"/>
        </pc:sldMkLst>
        <pc:spChg chg="mod">
          <ac:chgData name="Arcelia Madigan" userId="a9eb74e4-3818-425c-b9d8-64fc6fe5869d" providerId="ADAL" clId="{5DEAE83E-5381-4BA9-84AD-79D0DB27B51F}" dt="2022-08-18T14:12:26.467" v="5759" actId="120"/>
          <ac:spMkLst>
            <pc:docMk/>
            <pc:sldMk cId="2543461240" sldId="257"/>
            <ac:spMk id="3" creationId="{0BD2AEDB-EADE-4AEF-9710-BDA2057F3B2B}"/>
          </ac:spMkLst>
        </pc:spChg>
      </pc:sldChg>
      <pc:sldChg chg="modSp mod">
        <pc:chgData name="Arcelia Madigan" userId="a9eb74e4-3818-425c-b9d8-64fc6fe5869d" providerId="ADAL" clId="{5DEAE83E-5381-4BA9-84AD-79D0DB27B51F}" dt="2022-08-18T20:21:55.839" v="6950" actId="20577"/>
        <pc:sldMkLst>
          <pc:docMk/>
          <pc:sldMk cId="2605558837" sldId="259"/>
        </pc:sldMkLst>
        <pc:spChg chg="mod">
          <ac:chgData name="Arcelia Madigan" userId="a9eb74e4-3818-425c-b9d8-64fc6fe5869d" providerId="ADAL" clId="{5DEAE83E-5381-4BA9-84AD-79D0DB27B51F}" dt="2022-08-17T18:06:08.643" v="3495" actId="404"/>
          <ac:spMkLst>
            <pc:docMk/>
            <pc:sldMk cId="2605558837" sldId="259"/>
            <ac:spMk id="2" creationId="{B14900F0-29F7-423B-9CED-91AD2D06D200}"/>
          </ac:spMkLst>
        </pc:spChg>
        <pc:spChg chg="mod">
          <ac:chgData name="Arcelia Madigan" userId="a9eb74e4-3818-425c-b9d8-64fc6fe5869d" providerId="ADAL" clId="{5DEAE83E-5381-4BA9-84AD-79D0DB27B51F}" dt="2022-08-18T20:21:55.839" v="6950" actId="20577"/>
          <ac:spMkLst>
            <pc:docMk/>
            <pc:sldMk cId="2605558837" sldId="259"/>
            <ac:spMk id="3" creationId="{7F94DF98-7BFB-4FBC-B3E1-C09DF448A137}"/>
          </ac:spMkLst>
        </pc:spChg>
      </pc:sldChg>
      <pc:sldChg chg="modSp mod">
        <pc:chgData name="Arcelia Madigan" userId="a9eb74e4-3818-425c-b9d8-64fc6fe5869d" providerId="ADAL" clId="{5DEAE83E-5381-4BA9-84AD-79D0DB27B51F}" dt="2022-08-18T14:13:52.342" v="5782" actId="20577"/>
        <pc:sldMkLst>
          <pc:docMk/>
          <pc:sldMk cId="3142466243" sldId="260"/>
        </pc:sldMkLst>
        <pc:spChg chg="mod">
          <ac:chgData name="Arcelia Madigan" userId="a9eb74e4-3818-425c-b9d8-64fc6fe5869d" providerId="ADAL" clId="{5DEAE83E-5381-4BA9-84AD-79D0DB27B51F}" dt="2022-08-18T14:13:52.342" v="5782" actId="20577"/>
          <ac:spMkLst>
            <pc:docMk/>
            <pc:sldMk cId="3142466243" sldId="260"/>
            <ac:spMk id="3" creationId="{DCDAD092-7859-4E80-8F7F-B543A5EA301B}"/>
          </ac:spMkLst>
        </pc:spChg>
      </pc:sldChg>
      <pc:sldChg chg="modSp mod">
        <pc:chgData name="Arcelia Madigan" userId="a9eb74e4-3818-425c-b9d8-64fc6fe5869d" providerId="ADAL" clId="{5DEAE83E-5381-4BA9-84AD-79D0DB27B51F}" dt="2022-08-18T14:37:45.270" v="5860" actId="108"/>
        <pc:sldMkLst>
          <pc:docMk/>
          <pc:sldMk cId="3485335209" sldId="261"/>
        </pc:sldMkLst>
        <pc:spChg chg="mod">
          <ac:chgData name="Arcelia Madigan" userId="a9eb74e4-3818-425c-b9d8-64fc6fe5869d" providerId="ADAL" clId="{5DEAE83E-5381-4BA9-84AD-79D0DB27B51F}" dt="2022-08-16T15:39:10.280" v="154" actId="20577"/>
          <ac:spMkLst>
            <pc:docMk/>
            <pc:sldMk cId="3485335209" sldId="261"/>
            <ac:spMk id="2" creationId="{9E7DBE73-BE58-487B-9A77-F3F39863242A}"/>
          </ac:spMkLst>
        </pc:spChg>
        <pc:spChg chg="mod">
          <ac:chgData name="Arcelia Madigan" userId="a9eb74e4-3818-425c-b9d8-64fc6fe5869d" providerId="ADAL" clId="{5DEAE83E-5381-4BA9-84AD-79D0DB27B51F}" dt="2022-08-18T14:37:45.270" v="5860" actId="108"/>
          <ac:spMkLst>
            <pc:docMk/>
            <pc:sldMk cId="3485335209" sldId="261"/>
            <ac:spMk id="3" creationId="{C41AEF83-02F8-4E3F-9333-0EFB782ACF52}"/>
          </ac:spMkLst>
        </pc:spChg>
      </pc:sldChg>
      <pc:sldChg chg="modSp mod">
        <pc:chgData name="Arcelia Madigan" userId="a9eb74e4-3818-425c-b9d8-64fc6fe5869d" providerId="ADAL" clId="{5DEAE83E-5381-4BA9-84AD-79D0DB27B51F}" dt="2022-08-18T14:38:13.028" v="5864" actId="5793"/>
        <pc:sldMkLst>
          <pc:docMk/>
          <pc:sldMk cId="592162991" sldId="262"/>
        </pc:sldMkLst>
        <pc:spChg chg="mod">
          <ac:chgData name="Arcelia Madigan" userId="a9eb74e4-3818-425c-b9d8-64fc6fe5869d" providerId="ADAL" clId="{5DEAE83E-5381-4BA9-84AD-79D0DB27B51F}" dt="2022-08-16T15:38:58.842" v="148" actId="20577"/>
          <ac:spMkLst>
            <pc:docMk/>
            <pc:sldMk cId="592162991" sldId="262"/>
            <ac:spMk id="2" creationId="{9C6E4F98-3A8B-4B9B-ADEE-ADEBD35D34BE}"/>
          </ac:spMkLst>
        </pc:spChg>
        <pc:spChg chg="mod">
          <ac:chgData name="Arcelia Madigan" userId="a9eb74e4-3818-425c-b9d8-64fc6fe5869d" providerId="ADAL" clId="{5DEAE83E-5381-4BA9-84AD-79D0DB27B51F}" dt="2022-08-18T14:38:13.028" v="5864" actId="5793"/>
          <ac:spMkLst>
            <pc:docMk/>
            <pc:sldMk cId="592162991" sldId="262"/>
            <ac:spMk id="3" creationId="{26F3E5F2-0785-4CA7-BD80-1D545CFBEB0D}"/>
          </ac:spMkLst>
        </pc:spChg>
      </pc:sldChg>
      <pc:sldChg chg="modSp mod">
        <pc:chgData name="Arcelia Madigan" userId="a9eb74e4-3818-425c-b9d8-64fc6fe5869d" providerId="ADAL" clId="{5DEAE83E-5381-4BA9-84AD-79D0DB27B51F}" dt="2022-08-16T15:38:52.332" v="146" actId="20577"/>
        <pc:sldMkLst>
          <pc:docMk/>
          <pc:sldMk cId="2679144524" sldId="263"/>
        </pc:sldMkLst>
        <pc:spChg chg="mod">
          <ac:chgData name="Arcelia Madigan" userId="a9eb74e4-3818-425c-b9d8-64fc6fe5869d" providerId="ADAL" clId="{5DEAE83E-5381-4BA9-84AD-79D0DB27B51F}" dt="2022-08-16T15:38:52.332" v="146" actId="20577"/>
          <ac:spMkLst>
            <pc:docMk/>
            <pc:sldMk cId="2679144524" sldId="263"/>
            <ac:spMk id="2" creationId="{9C6E4F98-3A8B-4B9B-ADEE-ADEBD35D34BE}"/>
          </ac:spMkLst>
        </pc:spChg>
        <pc:spChg chg="mod">
          <ac:chgData name="Arcelia Madigan" userId="a9eb74e4-3818-425c-b9d8-64fc6fe5869d" providerId="ADAL" clId="{5DEAE83E-5381-4BA9-84AD-79D0DB27B51F}" dt="2022-08-16T15:06:08.541" v="17" actId="20577"/>
          <ac:spMkLst>
            <pc:docMk/>
            <pc:sldMk cId="2679144524" sldId="263"/>
            <ac:spMk id="3" creationId="{26F3E5F2-0785-4CA7-BD80-1D545CFBEB0D}"/>
          </ac:spMkLst>
        </pc:spChg>
      </pc:sldChg>
      <pc:sldChg chg="modSp mod">
        <pc:chgData name="Arcelia Madigan" userId="a9eb74e4-3818-425c-b9d8-64fc6fe5869d" providerId="ADAL" clId="{5DEAE83E-5381-4BA9-84AD-79D0DB27B51F}" dt="2022-08-16T15:38:47.923" v="144" actId="20577"/>
        <pc:sldMkLst>
          <pc:docMk/>
          <pc:sldMk cId="2800115589" sldId="264"/>
        </pc:sldMkLst>
        <pc:spChg chg="mod">
          <ac:chgData name="Arcelia Madigan" userId="a9eb74e4-3818-425c-b9d8-64fc6fe5869d" providerId="ADAL" clId="{5DEAE83E-5381-4BA9-84AD-79D0DB27B51F}" dt="2022-08-16T15:38:47.923" v="144" actId="20577"/>
          <ac:spMkLst>
            <pc:docMk/>
            <pc:sldMk cId="2800115589" sldId="264"/>
            <ac:spMk id="2" creationId="{9C6E4F98-3A8B-4B9B-ADEE-ADEBD35D34BE}"/>
          </ac:spMkLst>
        </pc:spChg>
      </pc:sldChg>
      <pc:sldChg chg="modSp mod">
        <pc:chgData name="Arcelia Madigan" userId="a9eb74e4-3818-425c-b9d8-64fc6fe5869d" providerId="ADAL" clId="{5DEAE83E-5381-4BA9-84AD-79D0DB27B51F}" dt="2022-08-18T14:38:46.908" v="5865" actId="5793"/>
        <pc:sldMkLst>
          <pc:docMk/>
          <pc:sldMk cId="2781692202" sldId="265"/>
        </pc:sldMkLst>
        <pc:spChg chg="mod">
          <ac:chgData name="Arcelia Madigan" userId="a9eb74e4-3818-425c-b9d8-64fc6fe5869d" providerId="ADAL" clId="{5DEAE83E-5381-4BA9-84AD-79D0DB27B51F}" dt="2022-08-16T15:38:42.353" v="142" actId="20577"/>
          <ac:spMkLst>
            <pc:docMk/>
            <pc:sldMk cId="2781692202" sldId="265"/>
            <ac:spMk id="2" creationId="{9C6E4F98-3A8B-4B9B-ADEE-ADEBD35D34BE}"/>
          </ac:spMkLst>
        </pc:spChg>
        <pc:spChg chg="mod">
          <ac:chgData name="Arcelia Madigan" userId="a9eb74e4-3818-425c-b9d8-64fc6fe5869d" providerId="ADAL" clId="{5DEAE83E-5381-4BA9-84AD-79D0DB27B51F}" dt="2022-08-18T14:38:46.908" v="5865" actId="5793"/>
          <ac:spMkLst>
            <pc:docMk/>
            <pc:sldMk cId="2781692202" sldId="265"/>
            <ac:spMk id="3" creationId="{26F3E5F2-0785-4CA7-BD80-1D545CFBEB0D}"/>
          </ac:spMkLst>
        </pc:spChg>
      </pc:sldChg>
      <pc:sldChg chg="modSp mod">
        <pc:chgData name="Arcelia Madigan" userId="a9eb74e4-3818-425c-b9d8-64fc6fe5869d" providerId="ADAL" clId="{5DEAE83E-5381-4BA9-84AD-79D0DB27B51F}" dt="2022-08-16T15:38:35.364" v="140" actId="20577"/>
        <pc:sldMkLst>
          <pc:docMk/>
          <pc:sldMk cId="1188781989" sldId="266"/>
        </pc:sldMkLst>
        <pc:spChg chg="mod">
          <ac:chgData name="Arcelia Madigan" userId="a9eb74e4-3818-425c-b9d8-64fc6fe5869d" providerId="ADAL" clId="{5DEAE83E-5381-4BA9-84AD-79D0DB27B51F}" dt="2022-08-16T15:38:35.364" v="140" actId="20577"/>
          <ac:spMkLst>
            <pc:docMk/>
            <pc:sldMk cId="1188781989" sldId="266"/>
            <ac:spMk id="2" creationId="{9C6E4F98-3A8B-4B9B-ADEE-ADEBD35D34BE}"/>
          </ac:spMkLst>
        </pc:spChg>
      </pc:sldChg>
      <pc:sldChg chg="modSp mod">
        <pc:chgData name="Arcelia Madigan" userId="a9eb74e4-3818-425c-b9d8-64fc6fe5869d" providerId="ADAL" clId="{5DEAE83E-5381-4BA9-84AD-79D0DB27B51F}" dt="2022-08-17T21:15:41.229" v="5670" actId="20577"/>
        <pc:sldMkLst>
          <pc:docMk/>
          <pc:sldMk cId="3666513655" sldId="274"/>
        </pc:sldMkLst>
        <pc:spChg chg="mod">
          <ac:chgData name="Arcelia Madigan" userId="a9eb74e4-3818-425c-b9d8-64fc6fe5869d" providerId="ADAL" clId="{5DEAE83E-5381-4BA9-84AD-79D0DB27B51F}" dt="2022-08-17T21:15:41.229" v="5670" actId="20577"/>
          <ac:spMkLst>
            <pc:docMk/>
            <pc:sldMk cId="3666513655" sldId="274"/>
            <ac:spMk id="2" creationId="{9E7DBE73-BE58-487B-9A77-F3F39863242A}"/>
          </ac:spMkLst>
        </pc:spChg>
        <pc:spChg chg="mod">
          <ac:chgData name="Arcelia Madigan" userId="a9eb74e4-3818-425c-b9d8-64fc6fe5869d" providerId="ADAL" clId="{5DEAE83E-5381-4BA9-84AD-79D0DB27B51F}" dt="2022-08-17T21:15:06.031" v="5661" actId="403"/>
          <ac:spMkLst>
            <pc:docMk/>
            <pc:sldMk cId="3666513655" sldId="274"/>
            <ac:spMk id="3" creationId="{C41AEF83-02F8-4E3F-9333-0EFB782ACF52}"/>
          </ac:spMkLst>
        </pc:spChg>
      </pc:sldChg>
      <pc:sldChg chg="modSp mod">
        <pc:chgData name="Arcelia Madigan" userId="a9eb74e4-3818-425c-b9d8-64fc6fe5869d" providerId="ADAL" clId="{5DEAE83E-5381-4BA9-84AD-79D0DB27B51F}" dt="2022-08-17T21:15:59.877" v="5674" actId="20577"/>
        <pc:sldMkLst>
          <pc:docMk/>
          <pc:sldMk cId="2983425864" sldId="284"/>
        </pc:sldMkLst>
        <pc:spChg chg="mod">
          <ac:chgData name="Arcelia Madigan" userId="a9eb74e4-3818-425c-b9d8-64fc6fe5869d" providerId="ADAL" clId="{5DEAE83E-5381-4BA9-84AD-79D0DB27B51F}" dt="2022-08-17T21:15:59.877" v="5674" actId="20577"/>
          <ac:spMkLst>
            <pc:docMk/>
            <pc:sldMk cId="2983425864" sldId="284"/>
            <ac:spMk id="2" creationId="{253769D0-7A18-468D-8FC8-7699B5646341}"/>
          </ac:spMkLst>
        </pc:spChg>
      </pc:sldChg>
      <pc:sldChg chg="modSp mod">
        <pc:chgData name="Arcelia Madigan" userId="a9eb74e4-3818-425c-b9d8-64fc6fe5869d" providerId="ADAL" clId="{5DEAE83E-5381-4BA9-84AD-79D0DB27B51F}" dt="2022-08-18T19:03:27.231" v="6760" actId="20577"/>
        <pc:sldMkLst>
          <pc:docMk/>
          <pc:sldMk cId="3051962249" sldId="286"/>
        </pc:sldMkLst>
        <pc:spChg chg="mod">
          <ac:chgData name="Arcelia Madigan" userId="a9eb74e4-3818-425c-b9d8-64fc6fe5869d" providerId="ADAL" clId="{5DEAE83E-5381-4BA9-84AD-79D0DB27B51F}" dt="2022-08-18T19:03:27.231" v="6760" actId="20577"/>
          <ac:spMkLst>
            <pc:docMk/>
            <pc:sldMk cId="3051962249" sldId="286"/>
            <ac:spMk id="2" creationId="{06A09680-7CAD-43FA-89FF-513D507B4292}"/>
          </ac:spMkLst>
        </pc:spChg>
        <pc:spChg chg="mod">
          <ac:chgData name="Arcelia Madigan" userId="a9eb74e4-3818-425c-b9d8-64fc6fe5869d" providerId="ADAL" clId="{5DEAE83E-5381-4BA9-84AD-79D0DB27B51F}" dt="2022-08-18T16:23:26.036" v="6509" actId="20577"/>
          <ac:spMkLst>
            <pc:docMk/>
            <pc:sldMk cId="3051962249" sldId="286"/>
            <ac:spMk id="3" creationId="{5E1C8D01-E697-4085-B408-4EBBAD5BB8EE}"/>
          </ac:spMkLst>
        </pc:spChg>
      </pc:sldChg>
      <pc:sldChg chg="modSp mod modNotesTx">
        <pc:chgData name="Arcelia Madigan" userId="a9eb74e4-3818-425c-b9d8-64fc6fe5869d" providerId="ADAL" clId="{5DEAE83E-5381-4BA9-84AD-79D0DB27B51F}" dt="2022-08-18T23:14:05.552" v="7973" actId="20577"/>
        <pc:sldMkLst>
          <pc:docMk/>
          <pc:sldMk cId="2907168985" sldId="288"/>
        </pc:sldMkLst>
        <pc:spChg chg="mod">
          <ac:chgData name="Arcelia Madigan" userId="a9eb74e4-3818-425c-b9d8-64fc6fe5869d" providerId="ADAL" clId="{5DEAE83E-5381-4BA9-84AD-79D0DB27B51F}" dt="2022-08-17T14:09:23.201" v="1771" actId="20577"/>
          <ac:spMkLst>
            <pc:docMk/>
            <pc:sldMk cId="2907168985" sldId="288"/>
            <ac:spMk id="2" creationId="{C3263B98-435F-4A46-87B4-67BE90B86F73}"/>
          </ac:spMkLst>
        </pc:spChg>
        <pc:spChg chg="mod">
          <ac:chgData name="Arcelia Madigan" userId="a9eb74e4-3818-425c-b9d8-64fc6fe5869d" providerId="ADAL" clId="{5DEAE83E-5381-4BA9-84AD-79D0DB27B51F}" dt="2022-08-17T14:10:21.957" v="1793" actId="120"/>
          <ac:spMkLst>
            <pc:docMk/>
            <pc:sldMk cId="2907168985" sldId="288"/>
            <ac:spMk id="4" creationId="{711A72D4-5AB0-4B22-91F6-CC750E52C3FC}"/>
          </ac:spMkLst>
        </pc:spChg>
        <pc:spChg chg="mod">
          <ac:chgData name="Arcelia Madigan" userId="a9eb74e4-3818-425c-b9d8-64fc6fe5869d" providerId="ADAL" clId="{5DEAE83E-5381-4BA9-84AD-79D0DB27B51F}" dt="2022-08-18T16:28:03.367" v="6597" actId="20577"/>
          <ac:spMkLst>
            <pc:docMk/>
            <pc:sldMk cId="2907168985" sldId="288"/>
            <ac:spMk id="5" creationId="{6F0B36A7-A06A-48CE-8157-4BF22D22F7C9}"/>
          </ac:spMkLst>
        </pc:spChg>
        <pc:spChg chg="mod">
          <ac:chgData name="Arcelia Madigan" userId="a9eb74e4-3818-425c-b9d8-64fc6fe5869d" providerId="ADAL" clId="{5DEAE83E-5381-4BA9-84AD-79D0DB27B51F}" dt="2022-08-18T16:27:17.263" v="6592" actId="20577"/>
          <ac:spMkLst>
            <pc:docMk/>
            <pc:sldMk cId="2907168985" sldId="288"/>
            <ac:spMk id="7" creationId="{9C453CAE-CB84-4CF2-A553-3F7BA3D9BD96}"/>
          </ac:spMkLst>
        </pc:spChg>
      </pc:sldChg>
      <pc:sldChg chg="modSp mod modNotesTx">
        <pc:chgData name="Arcelia Madigan" userId="a9eb74e4-3818-425c-b9d8-64fc6fe5869d" providerId="ADAL" clId="{5DEAE83E-5381-4BA9-84AD-79D0DB27B51F}" dt="2022-08-18T23:20:15.548" v="8025"/>
        <pc:sldMkLst>
          <pc:docMk/>
          <pc:sldMk cId="3193444514" sldId="290"/>
        </pc:sldMkLst>
        <pc:spChg chg="mod">
          <ac:chgData name="Arcelia Madigan" userId="a9eb74e4-3818-425c-b9d8-64fc6fe5869d" providerId="ADAL" clId="{5DEAE83E-5381-4BA9-84AD-79D0DB27B51F}" dt="2022-08-17T14:12:09.469" v="1814" actId="20577"/>
          <ac:spMkLst>
            <pc:docMk/>
            <pc:sldMk cId="3193444514" sldId="290"/>
            <ac:spMk id="2" creationId="{503A7365-3682-4C19-B9DE-963AAC3505A4}"/>
          </ac:spMkLst>
        </pc:spChg>
        <pc:spChg chg="mod">
          <ac:chgData name="Arcelia Madigan" userId="a9eb74e4-3818-425c-b9d8-64fc6fe5869d" providerId="ADAL" clId="{5DEAE83E-5381-4BA9-84AD-79D0DB27B51F}" dt="2022-08-18T16:29:01.587" v="6603" actId="20577"/>
          <ac:spMkLst>
            <pc:docMk/>
            <pc:sldMk cId="3193444514" sldId="290"/>
            <ac:spMk id="3" creationId="{6AB059BF-FD5D-4C3A-8A31-8341164A046D}"/>
          </ac:spMkLst>
        </pc:spChg>
      </pc:sldChg>
      <pc:sldChg chg="addSp modSp mod modNotesTx">
        <pc:chgData name="Arcelia Madigan" userId="a9eb74e4-3818-425c-b9d8-64fc6fe5869d" providerId="ADAL" clId="{5DEAE83E-5381-4BA9-84AD-79D0DB27B51F}" dt="2022-08-18T14:53:07.412" v="5931" actId="27636"/>
        <pc:sldMkLst>
          <pc:docMk/>
          <pc:sldMk cId="3925292863" sldId="293"/>
        </pc:sldMkLst>
        <pc:spChg chg="add mod">
          <ac:chgData name="Arcelia Madigan" userId="a9eb74e4-3818-425c-b9d8-64fc6fe5869d" providerId="ADAL" clId="{5DEAE83E-5381-4BA9-84AD-79D0DB27B51F}" dt="2022-08-18T14:46:32.541" v="5890" actId="1076"/>
          <ac:spMkLst>
            <pc:docMk/>
            <pc:sldMk cId="3925292863" sldId="293"/>
            <ac:spMk id="3" creationId="{EE6832C5-4570-069A-5AFE-075A83118FC9}"/>
          </ac:spMkLst>
        </pc:spChg>
        <pc:spChg chg="mod">
          <ac:chgData name="Arcelia Madigan" userId="a9eb74e4-3818-425c-b9d8-64fc6fe5869d" providerId="ADAL" clId="{5DEAE83E-5381-4BA9-84AD-79D0DB27B51F}" dt="2022-08-18T14:47:06.081" v="5893"/>
          <ac:spMkLst>
            <pc:docMk/>
            <pc:sldMk cId="3925292863" sldId="293"/>
            <ac:spMk id="6" creationId="{A4F3EAB3-D5B1-4A61-AF17-2FC6E1EF9E72}"/>
          </ac:spMkLst>
        </pc:spChg>
        <pc:spChg chg="mod">
          <ac:chgData name="Arcelia Madigan" userId="a9eb74e4-3818-425c-b9d8-64fc6fe5869d" providerId="ADAL" clId="{5DEAE83E-5381-4BA9-84AD-79D0DB27B51F}" dt="2022-08-18T14:53:07.412" v="5931" actId="27636"/>
          <ac:spMkLst>
            <pc:docMk/>
            <pc:sldMk cId="3925292863" sldId="293"/>
            <ac:spMk id="10" creationId="{3C44033E-797A-4D80-A982-BD21888BA160}"/>
          </ac:spMkLst>
        </pc:spChg>
        <pc:spChg chg="mod">
          <ac:chgData name="Arcelia Madigan" userId="a9eb74e4-3818-425c-b9d8-64fc6fe5869d" providerId="ADAL" clId="{5DEAE83E-5381-4BA9-84AD-79D0DB27B51F}" dt="2022-08-18T14:49:53.881" v="5899"/>
          <ac:spMkLst>
            <pc:docMk/>
            <pc:sldMk cId="3925292863" sldId="293"/>
            <ac:spMk id="12" creationId="{5A0698C2-94B9-434C-89B1-2B2A724C7177}"/>
          </ac:spMkLst>
        </pc:spChg>
        <pc:spChg chg="mod">
          <ac:chgData name="Arcelia Madigan" userId="a9eb74e4-3818-425c-b9d8-64fc6fe5869d" providerId="ADAL" clId="{5DEAE83E-5381-4BA9-84AD-79D0DB27B51F}" dt="2022-08-18T14:52:15.619" v="5924" actId="14100"/>
          <ac:spMkLst>
            <pc:docMk/>
            <pc:sldMk cId="3925292863" sldId="293"/>
            <ac:spMk id="13" creationId="{7949AD1F-5D9B-4F70-9AD3-02942B22844A}"/>
          </ac:spMkLst>
        </pc:spChg>
        <pc:spChg chg="mod">
          <ac:chgData name="Arcelia Madigan" userId="a9eb74e4-3818-425c-b9d8-64fc6fe5869d" providerId="ADAL" clId="{5DEAE83E-5381-4BA9-84AD-79D0DB27B51F}" dt="2022-08-18T14:49:25.189" v="5896" actId="108"/>
          <ac:spMkLst>
            <pc:docMk/>
            <pc:sldMk cId="3925292863" sldId="293"/>
            <ac:spMk id="15" creationId="{759E756B-A55E-4F46-8A96-EE3C31473CA4}"/>
          </ac:spMkLst>
        </pc:spChg>
        <pc:spChg chg="mod">
          <ac:chgData name="Arcelia Madigan" userId="a9eb74e4-3818-425c-b9d8-64fc6fe5869d" providerId="ADAL" clId="{5DEAE83E-5381-4BA9-84AD-79D0DB27B51F}" dt="2022-08-18T14:52:34.205" v="5928" actId="20577"/>
          <ac:spMkLst>
            <pc:docMk/>
            <pc:sldMk cId="3925292863" sldId="293"/>
            <ac:spMk id="20" creationId="{EE084501-416C-4248-992F-908A96FC8BBC}"/>
          </ac:spMkLst>
        </pc:spChg>
        <pc:spChg chg="mod">
          <ac:chgData name="Arcelia Madigan" userId="a9eb74e4-3818-425c-b9d8-64fc6fe5869d" providerId="ADAL" clId="{5DEAE83E-5381-4BA9-84AD-79D0DB27B51F}" dt="2022-08-18T14:51:40.747" v="5916" actId="20577"/>
          <ac:spMkLst>
            <pc:docMk/>
            <pc:sldMk cId="3925292863" sldId="293"/>
            <ac:spMk id="21" creationId="{64F0B6CA-D860-4E1A-8244-89731355587A}"/>
          </ac:spMkLst>
        </pc:spChg>
        <pc:spChg chg="mod">
          <ac:chgData name="Arcelia Madigan" userId="a9eb74e4-3818-425c-b9d8-64fc6fe5869d" providerId="ADAL" clId="{5DEAE83E-5381-4BA9-84AD-79D0DB27B51F}" dt="2022-08-18T14:51:04.196" v="5911" actId="20577"/>
          <ac:spMkLst>
            <pc:docMk/>
            <pc:sldMk cId="3925292863" sldId="293"/>
            <ac:spMk id="25" creationId="{0AA7AC99-4200-45A9-A8EE-A282B02BAD25}"/>
          </ac:spMkLst>
        </pc:spChg>
        <pc:spChg chg="mod">
          <ac:chgData name="Arcelia Madigan" userId="a9eb74e4-3818-425c-b9d8-64fc6fe5869d" providerId="ADAL" clId="{5DEAE83E-5381-4BA9-84AD-79D0DB27B51F}" dt="2022-08-18T14:52:29.690" v="5926" actId="20577"/>
          <ac:spMkLst>
            <pc:docMk/>
            <pc:sldMk cId="3925292863" sldId="293"/>
            <ac:spMk id="26" creationId="{9A53C845-8916-430C-BA0A-092FB5F7AAFA}"/>
          </ac:spMkLst>
        </pc:spChg>
        <pc:spChg chg="mod">
          <ac:chgData name="Arcelia Madigan" userId="a9eb74e4-3818-425c-b9d8-64fc6fe5869d" providerId="ADAL" clId="{5DEAE83E-5381-4BA9-84AD-79D0DB27B51F}" dt="2022-08-18T14:50:23.093" v="5904" actId="20577"/>
          <ac:spMkLst>
            <pc:docMk/>
            <pc:sldMk cId="3925292863" sldId="293"/>
            <ac:spMk id="29" creationId="{76136C29-3D44-4FCF-95BC-01A2A09FBA88}"/>
          </ac:spMkLst>
        </pc:spChg>
        <pc:spChg chg="mod">
          <ac:chgData name="Arcelia Madigan" userId="a9eb74e4-3818-425c-b9d8-64fc6fe5869d" providerId="ADAL" clId="{5DEAE83E-5381-4BA9-84AD-79D0DB27B51F}" dt="2022-08-18T14:50:48.301" v="5906" actId="14100"/>
          <ac:spMkLst>
            <pc:docMk/>
            <pc:sldMk cId="3925292863" sldId="293"/>
            <ac:spMk id="30" creationId="{041FC96D-4E2E-4258-8758-FBABEA61A592}"/>
          </ac:spMkLst>
        </pc:spChg>
        <pc:grpChg chg="mod">
          <ac:chgData name="Arcelia Madigan" userId="a9eb74e4-3818-425c-b9d8-64fc6fe5869d" providerId="ADAL" clId="{5DEAE83E-5381-4BA9-84AD-79D0DB27B51F}" dt="2022-08-18T14:43:39.577" v="5869" actId="14100"/>
          <ac:grpSpMkLst>
            <pc:docMk/>
            <pc:sldMk cId="3925292863" sldId="293"/>
            <ac:grpSpMk id="16" creationId="{17EBF164-BE8F-4414-A6D4-9D72892BCD11}"/>
          </ac:grpSpMkLst>
        </pc:grpChg>
      </pc:sldChg>
      <pc:sldChg chg="modSp mod">
        <pc:chgData name="Arcelia Madigan" userId="a9eb74e4-3818-425c-b9d8-64fc6fe5869d" providerId="ADAL" clId="{5DEAE83E-5381-4BA9-84AD-79D0DB27B51F}" dt="2022-08-18T15:25:03.850" v="6244" actId="1076"/>
        <pc:sldMkLst>
          <pc:docMk/>
          <pc:sldMk cId="2079891944" sldId="296"/>
        </pc:sldMkLst>
        <pc:spChg chg="mod">
          <ac:chgData name="Arcelia Madigan" userId="a9eb74e4-3818-425c-b9d8-64fc6fe5869d" providerId="ADAL" clId="{5DEAE83E-5381-4BA9-84AD-79D0DB27B51F}" dt="2022-08-18T15:24:23.465" v="6222" actId="1076"/>
          <ac:spMkLst>
            <pc:docMk/>
            <pc:sldMk cId="2079891944" sldId="296"/>
            <ac:spMk id="2" creationId="{72637342-74E0-4904-AFBE-CE089DB22B39}"/>
          </ac:spMkLst>
        </pc:spChg>
        <pc:spChg chg="mod">
          <ac:chgData name="Arcelia Madigan" userId="a9eb74e4-3818-425c-b9d8-64fc6fe5869d" providerId="ADAL" clId="{5DEAE83E-5381-4BA9-84AD-79D0DB27B51F}" dt="2022-08-18T15:24:49.899" v="6242" actId="6549"/>
          <ac:spMkLst>
            <pc:docMk/>
            <pc:sldMk cId="2079891944" sldId="296"/>
            <ac:spMk id="3" creationId="{FD22826F-CBB2-49E7-BDF3-E75BDD86D4C9}"/>
          </ac:spMkLst>
        </pc:spChg>
        <pc:spChg chg="mod">
          <ac:chgData name="Arcelia Madigan" userId="a9eb74e4-3818-425c-b9d8-64fc6fe5869d" providerId="ADAL" clId="{5DEAE83E-5381-4BA9-84AD-79D0DB27B51F}" dt="2022-08-18T15:24:59.446" v="6243" actId="1076"/>
          <ac:spMkLst>
            <pc:docMk/>
            <pc:sldMk cId="2079891944" sldId="296"/>
            <ac:spMk id="8" creationId="{C9F69379-9D62-4C90-B7F3-FF0301242788}"/>
          </ac:spMkLst>
        </pc:spChg>
        <pc:spChg chg="mod">
          <ac:chgData name="Arcelia Madigan" userId="a9eb74e4-3818-425c-b9d8-64fc6fe5869d" providerId="ADAL" clId="{5DEAE83E-5381-4BA9-84AD-79D0DB27B51F}" dt="2022-08-18T15:24:59.446" v="6243" actId="1076"/>
          <ac:spMkLst>
            <pc:docMk/>
            <pc:sldMk cId="2079891944" sldId="296"/>
            <ac:spMk id="10" creationId="{B9C72D6E-D2AB-4992-BB3A-8589E1077210}"/>
          </ac:spMkLst>
        </pc:spChg>
        <pc:picChg chg="mod">
          <ac:chgData name="Arcelia Madigan" userId="a9eb74e4-3818-425c-b9d8-64fc6fe5869d" providerId="ADAL" clId="{5DEAE83E-5381-4BA9-84AD-79D0DB27B51F}" dt="2022-08-18T15:25:03.850" v="6244" actId="1076"/>
          <ac:picMkLst>
            <pc:docMk/>
            <pc:sldMk cId="2079891944" sldId="296"/>
            <ac:picMk id="7" creationId="{57350337-D594-4022-BF5F-EEC988B40E48}"/>
          </ac:picMkLst>
        </pc:picChg>
      </pc:sldChg>
      <pc:sldChg chg="modSp mod modNotesTx">
        <pc:chgData name="Arcelia Madigan" userId="a9eb74e4-3818-425c-b9d8-64fc6fe5869d" providerId="ADAL" clId="{5DEAE83E-5381-4BA9-84AD-79D0DB27B51F}" dt="2022-08-18T23:41:50.985" v="8082" actId="20577"/>
        <pc:sldMkLst>
          <pc:docMk/>
          <pc:sldMk cId="2807377568" sldId="298"/>
        </pc:sldMkLst>
        <pc:spChg chg="mod">
          <ac:chgData name="Arcelia Madigan" userId="a9eb74e4-3818-425c-b9d8-64fc6fe5869d" providerId="ADAL" clId="{5DEAE83E-5381-4BA9-84AD-79D0DB27B51F}" dt="2022-08-17T14:48:16.948" v="2388" actId="20577"/>
          <ac:spMkLst>
            <pc:docMk/>
            <pc:sldMk cId="2807377568" sldId="298"/>
            <ac:spMk id="2" creationId="{0EBAE69C-2F36-4C3C-B1CF-E6FAD25BFB18}"/>
          </ac:spMkLst>
        </pc:spChg>
        <pc:spChg chg="mod">
          <ac:chgData name="Arcelia Madigan" userId="a9eb74e4-3818-425c-b9d8-64fc6fe5869d" providerId="ADAL" clId="{5DEAE83E-5381-4BA9-84AD-79D0DB27B51F}" dt="2022-08-17T15:00:18.601" v="2490" actId="20577"/>
          <ac:spMkLst>
            <pc:docMk/>
            <pc:sldMk cId="2807377568" sldId="298"/>
            <ac:spMk id="3" creationId="{197160A3-49C6-42F0-82B1-E2441A69DE09}"/>
          </ac:spMkLst>
        </pc:spChg>
      </pc:sldChg>
      <pc:sldChg chg="modSp mod">
        <pc:chgData name="Arcelia Madigan" userId="a9eb74e4-3818-425c-b9d8-64fc6fe5869d" providerId="ADAL" clId="{5DEAE83E-5381-4BA9-84AD-79D0DB27B51F}" dt="2022-08-18T19:08:37.279" v="6841" actId="20577"/>
        <pc:sldMkLst>
          <pc:docMk/>
          <pc:sldMk cId="2457214360" sldId="300"/>
        </pc:sldMkLst>
        <pc:spChg chg="mod">
          <ac:chgData name="Arcelia Madigan" userId="a9eb74e4-3818-425c-b9d8-64fc6fe5869d" providerId="ADAL" clId="{5DEAE83E-5381-4BA9-84AD-79D0DB27B51F}" dt="2022-08-18T19:08:20.893" v="6837" actId="20577"/>
          <ac:spMkLst>
            <pc:docMk/>
            <pc:sldMk cId="2457214360" sldId="300"/>
            <ac:spMk id="2" creationId="{DF6D2F33-7F45-45F5-8E9F-E997AF8011DC}"/>
          </ac:spMkLst>
        </pc:spChg>
        <pc:spChg chg="mod">
          <ac:chgData name="Arcelia Madigan" userId="a9eb74e4-3818-425c-b9d8-64fc6fe5869d" providerId="ADAL" clId="{5DEAE83E-5381-4BA9-84AD-79D0DB27B51F}" dt="2022-08-18T19:08:37.279" v="6841" actId="20577"/>
          <ac:spMkLst>
            <pc:docMk/>
            <pc:sldMk cId="2457214360" sldId="300"/>
            <ac:spMk id="3" creationId="{BB6B115B-B749-45C0-B97F-38E552C66DFB}"/>
          </ac:spMkLst>
        </pc:spChg>
      </pc:sldChg>
      <pc:sldChg chg="modSp mod">
        <pc:chgData name="Arcelia Madigan" userId="a9eb74e4-3818-425c-b9d8-64fc6fe5869d" providerId="ADAL" clId="{5DEAE83E-5381-4BA9-84AD-79D0DB27B51F}" dt="2022-08-17T14:17:10.449" v="1890" actId="404"/>
        <pc:sldMkLst>
          <pc:docMk/>
          <pc:sldMk cId="1130723109" sldId="302"/>
        </pc:sldMkLst>
        <pc:spChg chg="mod">
          <ac:chgData name="Arcelia Madigan" userId="a9eb74e4-3818-425c-b9d8-64fc6fe5869d" providerId="ADAL" clId="{5DEAE83E-5381-4BA9-84AD-79D0DB27B51F}" dt="2022-08-17T14:15:53.417" v="1871" actId="108"/>
          <ac:spMkLst>
            <pc:docMk/>
            <pc:sldMk cId="1130723109" sldId="302"/>
            <ac:spMk id="2" creationId="{26C51A2F-C9D4-4D83-984B-B952FCF656FD}"/>
          </ac:spMkLst>
        </pc:spChg>
        <pc:spChg chg="mod">
          <ac:chgData name="Arcelia Madigan" userId="a9eb74e4-3818-425c-b9d8-64fc6fe5869d" providerId="ADAL" clId="{5DEAE83E-5381-4BA9-84AD-79D0DB27B51F}" dt="2022-08-17T14:17:10.449" v="1890" actId="404"/>
          <ac:spMkLst>
            <pc:docMk/>
            <pc:sldMk cId="1130723109" sldId="302"/>
            <ac:spMk id="3" creationId="{045D3B1A-6A46-472F-9933-DDA889C640E3}"/>
          </ac:spMkLst>
        </pc:spChg>
      </pc:sldChg>
      <pc:sldChg chg="modSp mod modNotesTx">
        <pc:chgData name="Arcelia Madigan" userId="a9eb74e4-3818-425c-b9d8-64fc6fe5869d" providerId="ADAL" clId="{5DEAE83E-5381-4BA9-84AD-79D0DB27B51F}" dt="2022-08-18T23:48:16.355" v="8113" actId="20577"/>
        <pc:sldMkLst>
          <pc:docMk/>
          <pc:sldMk cId="3892825533" sldId="303"/>
        </pc:sldMkLst>
        <pc:spChg chg="mod">
          <ac:chgData name="Arcelia Madigan" userId="a9eb74e4-3818-425c-b9d8-64fc6fe5869d" providerId="ADAL" clId="{5DEAE83E-5381-4BA9-84AD-79D0DB27B51F}" dt="2022-08-17T15:11:56.008" v="2647" actId="404"/>
          <ac:spMkLst>
            <pc:docMk/>
            <pc:sldMk cId="3892825533" sldId="303"/>
            <ac:spMk id="2" creationId="{0060594A-0B08-4240-A046-082E52421445}"/>
          </ac:spMkLst>
        </pc:spChg>
        <pc:spChg chg="mod">
          <ac:chgData name="Arcelia Madigan" userId="a9eb74e4-3818-425c-b9d8-64fc6fe5869d" providerId="ADAL" clId="{5DEAE83E-5381-4BA9-84AD-79D0DB27B51F}" dt="2022-08-17T15:17:01.527" v="2736" actId="20577"/>
          <ac:spMkLst>
            <pc:docMk/>
            <pc:sldMk cId="3892825533" sldId="303"/>
            <ac:spMk id="3" creationId="{53A8F62C-4FA2-4F34-8B67-6EA90F09F582}"/>
          </ac:spMkLst>
        </pc:spChg>
      </pc:sldChg>
      <pc:sldChg chg="modSp mod">
        <pc:chgData name="Arcelia Madigan" userId="a9eb74e4-3818-425c-b9d8-64fc6fe5869d" providerId="ADAL" clId="{5DEAE83E-5381-4BA9-84AD-79D0DB27B51F}" dt="2022-08-18T15:31:36.059" v="6292" actId="20577"/>
        <pc:sldMkLst>
          <pc:docMk/>
          <pc:sldMk cId="3912994678" sldId="304"/>
        </pc:sldMkLst>
        <pc:spChg chg="mod">
          <ac:chgData name="Arcelia Madigan" userId="a9eb74e4-3818-425c-b9d8-64fc6fe5869d" providerId="ADAL" clId="{5DEAE83E-5381-4BA9-84AD-79D0DB27B51F}" dt="2022-08-17T12:40:46.475" v="1039" actId="20577"/>
          <ac:spMkLst>
            <pc:docMk/>
            <pc:sldMk cId="3912994678" sldId="304"/>
            <ac:spMk id="2" creationId="{3F0F2CCA-7694-4A87-82EA-F215AC15311F}"/>
          </ac:spMkLst>
        </pc:spChg>
        <pc:spChg chg="mod">
          <ac:chgData name="Arcelia Madigan" userId="a9eb74e4-3818-425c-b9d8-64fc6fe5869d" providerId="ADAL" clId="{5DEAE83E-5381-4BA9-84AD-79D0DB27B51F}" dt="2022-08-18T15:31:36.059" v="6292" actId="20577"/>
          <ac:spMkLst>
            <pc:docMk/>
            <pc:sldMk cId="3912994678" sldId="304"/>
            <ac:spMk id="3" creationId="{4E3F36AE-A38D-41E7-A971-FC72310A4CE5}"/>
          </ac:spMkLst>
        </pc:spChg>
      </pc:sldChg>
      <pc:sldChg chg="modSp mod">
        <pc:chgData name="Arcelia Madigan" userId="a9eb74e4-3818-425c-b9d8-64fc6fe5869d" providerId="ADAL" clId="{5DEAE83E-5381-4BA9-84AD-79D0DB27B51F}" dt="2022-08-17T15:23:07.557" v="2789" actId="20577"/>
        <pc:sldMkLst>
          <pc:docMk/>
          <pc:sldMk cId="565941257" sldId="305"/>
        </pc:sldMkLst>
        <pc:spChg chg="mod">
          <ac:chgData name="Arcelia Madigan" userId="a9eb74e4-3818-425c-b9d8-64fc6fe5869d" providerId="ADAL" clId="{5DEAE83E-5381-4BA9-84AD-79D0DB27B51F}" dt="2022-08-17T15:19:50.031" v="2760" actId="20577"/>
          <ac:spMkLst>
            <pc:docMk/>
            <pc:sldMk cId="565941257" sldId="305"/>
            <ac:spMk id="2" creationId="{E75DE1A0-21D2-4043-8BC0-B6C0E3C531E6}"/>
          </ac:spMkLst>
        </pc:spChg>
        <pc:spChg chg="mod">
          <ac:chgData name="Arcelia Madigan" userId="a9eb74e4-3818-425c-b9d8-64fc6fe5869d" providerId="ADAL" clId="{5DEAE83E-5381-4BA9-84AD-79D0DB27B51F}" dt="2022-08-17T15:23:07.557" v="2789" actId="20577"/>
          <ac:spMkLst>
            <pc:docMk/>
            <pc:sldMk cId="565941257" sldId="305"/>
            <ac:spMk id="4" creationId="{A8E46A1D-3356-41D7-88CB-4377DDB0528B}"/>
          </ac:spMkLst>
        </pc:spChg>
      </pc:sldChg>
      <pc:sldChg chg="addSp delSp modSp mod modNotesTx">
        <pc:chgData name="Arcelia Madigan" userId="a9eb74e4-3818-425c-b9d8-64fc6fe5869d" providerId="ADAL" clId="{5DEAE83E-5381-4BA9-84AD-79D0DB27B51F}" dt="2022-08-18T23:51:28.848" v="8127" actId="20577"/>
        <pc:sldMkLst>
          <pc:docMk/>
          <pc:sldMk cId="2913082007" sldId="306"/>
        </pc:sldMkLst>
        <pc:spChg chg="add mod">
          <ac:chgData name="Arcelia Madigan" userId="a9eb74e4-3818-425c-b9d8-64fc6fe5869d" providerId="ADAL" clId="{5DEAE83E-5381-4BA9-84AD-79D0DB27B51F}" dt="2022-08-18T21:23:45.571" v="7756" actId="1076"/>
          <ac:spMkLst>
            <pc:docMk/>
            <pc:sldMk cId="2913082007" sldId="306"/>
            <ac:spMk id="2" creationId="{836E95E2-04AD-CF72-8A97-C224FD1C209F}"/>
          </ac:spMkLst>
        </pc:spChg>
        <pc:spChg chg="add mod">
          <ac:chgData name="Arcelia Madigan" userId="a9eb74e4-3818-425c-b9d8-64fc6fe5869d" providerId="ADAL" clId="{5DEAE83E-5381-4BA9-84AD-79D0DB27B51F}" dt="2022-08-18T21:00:33.713" v="7383" actId="20577"/>
          <ac:spMkLst>
            <pc:docMk/>
            <pc:sldMk cId="2913082007" sldId="306"/>
            <ac:spMk id="3" creationId="{E75D8BFC-8472-D455-EED1-4CF6EF940352}"/>
          </ac:spMkLst>
        </pc:spChg>
        <pc:spChg chg="del mod">
          <ac:chgData name="Arcelia Madigan" userId="a9eb74e4-3818-425c-b9d8-64fc6fe5869d" providerId="ADAL" clId="{5DEAE83E-5381-4BA9-84AD-79D0DB27B51F}" dt="2022-08-18T21:01:18.044" v="7413" actId="478"/>
          <ac:spMkLst>
            <pc:docMk/>
            <pc:sldMk cId="2913082007" sldId="306"/>
            <ac:spMk id="4" creationId="{935F0875-DB26-4C18-B9C6-4D0386BA6532}"/>
          </ac:spMkLst>
        </pc:spChg>
        <pc:spChg chg="add mod">
          <ac:chgData name="Arcelia Madigan" userId="a9eb74e4-3818-425c-b9d8-64fc6fe5869d" providerId="ADAL" clId="{5DEAE83E-5381-4BA9-84AD-79D0DB27B51F}" dt="2022-08-18T21:01:12.713" v="7412" actId="403"/>
          <ac:spMkLst>
            <pc:docMk/>
            <pc:sldMk cId="2913082007" sldId="306"/>
            <ac:spMk id="5" creationId="{0B445944-4BF1-FAB7-3D6A-4837E3798176}"/>
          </ac:spMkLst>
        </pc:spChg>
        <pc:spChg chg="add mod">
          <ac:chgData name="Arcelia Madigan" userId="a9eb74e4-3818-425c-b9d8-64fc6fe5869d" providerId="ADAL" clId="{5DEAE83E-5381-4BA9-84AD-79D0DB27B51F}" dt="2022-08-18T21:02:54.017" v="7450" actId="120"/>
          <ac:spMkLst>
            <pc:docMk/>
            <pc:sldMk cId="2913082007" sldId="306"/>
            <ac:spMk id="7" creationId="{F5EB5E50-B6F5-AAF7-1987-D93E86333DA8}"/>
          </ac:spMkLst>
        </pc:spChg>
        <pc:spChg chg="add del">
          <ac:chgData name="Arcelia Madigan" userId="a9eb74e4-3818-425c-b9d8-64fc6fe5869d" providerId="ADAL" clId="{5DEAE83E-5381-4BA9-84AD-79D0DB27B51F}" dt="2022-08-18T19:23:41.092" v="6851" actId="478"/>
          <ac:spMkLst>
            <pc:docMk/>
            <pc:sldMk cId="2913082007" sldId="306"/>
            <ac:spMk id="8" creationId="{02CDCB8B-6F50-7C5E-F026-45C81DD12E50}"/>
          </ac:spMkLst>
        </pc:spChg>
        <pc:spChg chg="add mod">
          <ac:chgData name="Arcelia Madigan" userId="a9eb74e4-3818-425c-b9d8-64fc6fe5869d" providerId="ADAL" clId="{5DEAE83E-5381-4BA9-84AD-79D0DB27B51F}" dt="2022-08-18T21:03:39.277" v="7464" actId="1076"/>
          <ac:spMkLst>
            <pc:docMk/>
            <pc:sldMk cId="2913082007" sldId="306"/>
            <ac:spMk id="8" creationId="{43F0A3BF-CFC2-47C2-56C0-F6EF62EC02E0}"/>
          </ac:spMkLst>
        </pc:spChg>
        <pc:spChg chg="add del mod">
          <ac:chgData name="Arcelia Madigan" userId="a9eb74e4-3818-425c-b9d8-64fc6fe5869d" providerId="ADAL" clId="{5DEAE83E-5381-4BA9-84AD-79D0DB27B51F}" dt="2022-08-18T19:24:22.142" v="6858" actId="478"/>
          <ac:spMkLst>
            <pc:docMk/>
            <pc:sldMk cId="2913082007" sldId="306"/>
            <ac:spMk id="9" creationId="{27604C67-E3EC-3EEB-FFBF-EC1853B9154E}"/>
          </ac:spMkLst>
        </pc:spChg>
        <pc:spChg chg="add mod">
          <ac:chgData name="Arcelia Madigan" userId="a9eb74e4-3818-425c-b9d8-64fc6fe5869d" providerId="ADAL" clId="{5DEAE83E-5381-4BA9-84AD-79D0DB27B51F}" dt="2022-08-18T21:04:48.293" v="7503" actId="1076"/>
          <ac:spMkLst>
            <pc:docMk/>
            <pc:sldMk cId="2913082007" sldId="306"/>
            <ac:spMk id="9" creationId="{E93A179C-545F-889A-1E38-2E43F249CEAF}"/>
          </ac:spMkLst>
        </pc:spChg>
        <pc:spChg chg="add del mod">
          <ac:chgData name="Arcelia Madigan" userId="a9eb74e4-3818-425c-b9d8-64fc6fe5869d" providerId="ADAL" clId="{5DEAE83E-5381-4BA9-84AD-79D0DB27B51F}" dt="2022-08-18T19:24:56.534" v="6891" actId="478"/>
          <ac:spMkLst>
            <pc:docMk/>
            <pc:sldMk cId="2913082007" sldId="306"/>
            <ac:spMk id="10" creationId="{8E32BF00-52A0-0EA9-AFF4-F7EF03072910}"/>
          </ac:spMkLst>
        </pc:spChg>
        <pc:spChg chg="add mod">
          <ac:chgData name="Arcelia Madigan" userId="a9eb74e4-3818-425c-b9d8-64fc6fe5869d" providerId="ADAL" clId="{5DEAE83E-5381-4BA9-84AD-79D0DB27B51F}" dt="2022-08-18T21:05:35.454" v="7552" actId="14100"/>
          <ac:spMkLst>
            <pc:docMk/>
            <pc:sldMk cId="2913082007" sldId="306"/>
            <ac:spMk id="10" creationId="{F916D461-D14D-873F-65AC-AC7FDF37D366}"/>
          </ac:spMkLst>
        </pc:spChg>
        <pc:spChg chg="add mod">
          <ac:chgData name="Arcelia Madigan" userId="a9eb74e4-3818-425c-b9d8-64fc6fe5869d" providerId="ADAL" clId="{5DEAE83E-5381-4BA9-84AD-79D0DB27B51F}" dt="2022-08-18T21:33:47.093" v="7839" actId="20577"/>
          <ac:spMkLst>
            <pc:docMk/>
            <pc:sldMk cId="2913082007" sldId="306"/>
            <ac:spMk id="11" creationId="{3DD9904A-9396-17D4-F423-2FF65AFE9C22}"/>
          </ac:spMkLst>
        </pc:spChg>
        <pc:spChg chg="add mod">
          <ac:chgData name="Arcelia Madigan" userId="a9eb74e4-3818-425c-b9d8-64fc6fe5869d" providerId="ADAL" clId="{5DEAE83E-5381-4BA9-84AD-79D0DB27B51F}" dt="2022-08-18T21:10:00.030" v="7663" actId="1076"/>
          <ac:spMkLst>
            <pc:docMk/>
            <pc:sldMk cId="2913082007" sldId="306"/>
            <ac:spMk id="12" creationId="{7282C6F4-1FD0-0C05-7AEE-02D875DE3F45}"/>
          </ac:spMkLst>
        </pc:spChg>
        <pc:spChg chg="add mod">
          <ac:chgData name="Arcelia Madigan" userId="a9eb74e4-3818-425c-b9d8-64fc6fe5869d" providerId="ADAL" clId="{5DEAE83E-5381-4BA9-84AD-79D0DB27B51F}" dt="2022-08-18T21:19:47.498" v="7715" actId="207"/>
          <ac:spMkLst>
            <pc:docMk/>
            <pc:sldMk cId="2913082007" sldId="306"/>
            <ac:spMk id="13" creationId="{83FE9D01-9E14-41DB-3AAE-59A5CB03AE3C}"/>
          </ac:spMkLst>
        </pc:spChg>
        <pc:spChg chg="add mod">
          <ac:chgData name="Arcelia Madigan" userId="a9eb74e4-3818-425c-b9d8-64fc6fe5869d" providerId="ADAL" clId="{5DEAE83E-5381-4BA9-84AD-79D0DB27B51F}" dt="2022-08-18T21:18:15.397" v="7713" actId="207"/>
          <ac:spMkLst>
            <pc:docMk/>
            <pc:sldMk cId="2913082007" sldId="306"/>
            <ac:spMk id="15" creationId="{99399189-F641-45E1-B833-2E59E7AF80D5}"/>
          </ac:spMkLst>
        </pc:spChg>
        <pc:spChg chg="add mod">
          <ac:chgData name="Arcelia Madigan" userId="a9eb74e4-3818-425c-b9d8-64fc6fe5869d" providerId="ADAL" clId="{5DEAE83E-5381-4BA9-84AD-79D0DB27B51F}" dt="2022-08-18T21:32:55.166" v="7836" actId="207"/>
          <ac:spMkLst>
            <pc:docMk/>
            <pc:sldMk cId="2913082007" sldId="306"/>
            <ac:spMk id="16" creationId="{11C03E4A-DCEE-B861-82DE-2681652D3BE3}"/>
          </ac:spMkLst>
        </pc:spChg>
        <pc:spChg chg="add del mod">
          <ac:chgData name="Arcelia Madigan" userId="a9eb74e4-3818-425c-b9d8-64fc6fe5869d" providerId="ADAL" clId="{5DEAE83E-5381-4BA9-84AD-79D0DB27B51F}" dt="2022-08-18T21:24:23.953" v="7763" actId="478"/>
          <ac:spMkLst>
            <pc:docMk/>
            <pc:sldMk cId="2913082007" sldId="306"/>
            <ac:spMk id="17" creationId="{7F0B31AB-1B2A-BC1E-52E5-4BD7D39D99A6}"/>
          </ac:spMkLst>
        </pc:spChg>
        <pc:spChg chg="add mod">
          <ac:chgData name="Arcelia Madigan" userId="a9eb74e4-3818-425c-b9d8-64fc6fe5869d" providerId="ADAL" clId="{5DEAE83E-5381-4BA9-84AD-79D0DB27B51F}" dt="2022-08-18T21:30:30.840" v="7805" actId="207"/>
          <ac:spMkLst>
            <pc:docMk/>
            <pc:sldMk cId="2913082007" sldId="306"/>
            <ac:spMk id="18" creationId="{97CDF9A3-62F0-786E-EB73-B42003C5DA66}"/>
          </ac:spMkLst>
        </pc:spChg>
        <pc:spChg chg="add del mod">
          <ac:chgData name="Arcelia Madigan" userId="a9eb74e4-3818-425c-b9d8-64fc6fe5869d" providerId="ADAL" clId="{5DEAE83E-5381-4BA9-84AD-79D0DB27B51F}" dt="2022-08-18T21:28:37.655" v="7786" actId="478"/>
          <ac:spMkLst>
            <pc:docMk/>
            <pc:sldMk cId="2913082007" sldId="306"/>
            <ac:spMk id="19" creationId="{EE1CA9D7-8002-B3C0-7C3C-16FD09E1D43E}"/>
          </ac:spMkLst>
        </pc:spChg>
        <pc:spChg chg="add del mod">
          <ac:chgData name="Arcelia Madigan" userId="a9eb74e4-3818-425c-b9d8-64fc6fe5869d" providerId="ADAL" clId="{5DEAE83E-5381-4BA9-84AD-79D0DB27B51F}" dt="2022-08-18T21:29:53.855" v="7802" actId="478"/>
          <ac:spMkLst>
            <pc:docMk/>
            <pc:sldMk cId="2913082007" sldId="306"/>
            <ac:spMk id="20" creationId="{D909D034-DB17-A43C-1E02-ADB8D4B73994}"/>
          </ac:spMkLst>
        </pc:spChg>
        <pc:spChg chg="add del mod">
          <ac:chgData name="Arcelia Madigan" userId="a9eb74e4-3818-425c-b9d8-64fc6fe5869d" providerId="ADAL" clId="{5DEAE83E-5381-4BA9-84AD-79D0DB27B51F}" dt="2022-08-18T21:32:22.205" v="7832" actId="478"/>
          <ac:spMkLst>
            <pc:docMk/>
            <pc:sldMk cId="2913082007" sldId="306"/>
            <ac:spMk id="21" creationId="{F53C6878-7F75-EB21-0CE5-C491D28B1E35}"/>
          </ac:spMkLst>
        </pc:spChg>
        <pc:graphicFrameChg chg="add del mod modGraphic">
          <ac:chgData name="Arcelia Madigan" userId="a9eb74e4-3818-425c-b9d8-64fc6fe5869d" providerId="ADAL" clId="{5DEAE83E-5381-4BA9-84AD-79D0DB27B51F}" dt="2022-08-18T19:14:17.581" v="6849" actId="478"/>
          <ac:graphicFrameMkLst>
            <pc:docMk/>
            <pc:sldMk cId="2913082007" sldId="306"/>
            <ac:graphicFrameMk id="7" creationId="{0727D948-6621-C167-9E5F-6132B2F07908}"/>
          </ac:graphicFrameMkLst>
        </pc:graphicFrameChg>
        <pc:graphicFrameChg chg="add del mod modGraphic">
          <ac:chgData name="Arcelia Madigan" userId="a9eb74e4-3818-425c-b9d8-64fc6fe5869d" providerId="ADAL" clId="{5DEAE83E-5381-4BA9-84AD-79D0DB27B51F}" dt="2022-08-18T21:35:47.755" v="7844" actId="478"/>
          <ac:graphicFrameMkLst>
            <pc:docMk/>
            <pc:sldMk cId="2913082007" sldId="306"/>
            <ac:graphicFrameMk id="22" creationId="{272CBE8F-C625-1A1A-4FD6-A2EE44ED22A0}"/>
          </ac:graphicFrameMkLst>
        </pc:graphicFrameChg>
        <pc:picChg chg="mod">
          <ac:chgData name="Arcelia Madigan" userId="a9eb74e4-3818-425c-b9d8-64fc6fe5869d" providerId="ADAL" clId="{5DEAE83E-5381-4BA9-84AD-79D0DB27B51F}" dt="2022-08-18T21:27:52.508" v="7776" actId="1076"/>
          <ac:picMkLst>
            <pc:docMk/>
            <pc:sldMk cId="2913082007" sldId="306"/>
            <ac:picMk id="6" creationId="{1CDA5288-2F95-418A-A51A-4D529C2515B1}"/>
          </ac:picMkLst>
        </pc:picChg>
        <pc:picChg chg="add del mod">
          <ac:chgData name="Arcelia Madigan" userId="a9eb74e4-3818-425c-b9d8-64fc6fe5869d" providerId="ADAL" clId="{5DEAE83E-5381-4BA9-84AD-79D0DB27B51F}" dt="2022-08-18T21:16:47.656" v="7679" actId="478"/>
          <ac:picMkLst>
            <pc:docMk/>
            <pc:sldMk cId="2913082007" sldId="306"/>
            <ac:picMk id="14" creationId="{466B2F97-D95B-CA01-C87C-18608E493CDC}"/>
          </ac:picMkLst>
        </pc:picChg>
      </pc:sldChg>
      <pc:sldChg chg="modSp mod">
        <pc:chgData name="Arcelia Madigan" userId="a9eb74e4-3818-425c-b9d8-64fc6fe5869d" providerId="ADAL" clId="{5DEAE83E-5381-4BA9-84AD-79D0DB27B51F}" dt="2022-08-17T15:27:39.962" v="2879" actId="1076"/>
        <pc:sldMkLst>
          <pc:docMk/>
          <pc:sldMk cId="3236811542" sldId="307"/>
        </pc:sldMkLst>
        <pc:spChg chg="mod">
          <ac:chgData name="Arcelia Madigan" userId="a9eb74e4-3818-425c-b9d8-64fc6fe5869d" providerId="ADAL" clId="{5DEAE83E-5381-4BA9-84AD-79D0DB27B51F}" dt="2022-08-17T15:24:10.800" v="2793" actId="108"/>
          <ac:spMkLst>
            <pc:docMk/>
            <pc:sldMk cId="3236811542" sldId="307"/>
            <ac:spMk id="2" creationId="{72FC2E58-995A-4ACD-BCD7-4F871B6A2635}"/>
          </ac:spMkLst>
        </pc:spChg>
        <pc:spChg chg="mod">
          <ac:chgData name="Arcelia Madigan" userId="a9eb74e4-3818-425c-b9d8-64fc6fe5869d" providerId="ADAL" clId="{5DEAE83E-5381-4BA9-84AD-79D0DB27B51F}" dt="2022-08-17T15:27:39.962" v="2879" actId="1076"/>
          <ac:spMkLst>
            <pc:docMk/>
            <pc:sldMk cId="3236811542" sldId="307"/>
            <ac:spMk id="3" creationId="{DF8C56E0-0680-4E26-B0D5-6CF5B749285C}"/>
          </ac:spMkLst>
        </pc:spChg>
        <pc:spChg chg="mod">
          <ac:chgData name="Arcelia Madigan" userId="a9eb74e4-3818-425c-b9d8-64fc6fe5869d" providerId="ADAL" clId="{5DEAE83E-5381-4BA9-84AD-79D0DB27B51F}" dt="2022-08-17T15:27:10.175" v="2870"/>
          <ac:spMkLst>
            <pc:docMk/>
            <pc:sldMk cId="3236811542" sldId="307"/>
            <ac:spMk id="7" creationId="{F3E1C02C-1FD7-4C9D-8C98-802970EC81BD}"/>
          </ac:spMkLst>
        </pc:spChg>
      </pc:sldChg>
      <pc:sldChg chg="modSp mod modNotesTx">
        <pc:chgData name="Arcelia Madigan" userId="a9eb74e4-3818-425c-b9d8-64fc6fe5869d" providerId="ADAL" clId="{5DEAE83E-5381-4BA9-84AD-79D0DB27B51F}" dt="2022-08-18T20:13:10.187" v="6918" actId="6549"/>
        <pc:sldMkLst>
          <pc:docMk/>
          <pc:sldMk cId="354481316" sldId="308"/>
        </pc:sldMkLst>
        <pc:spChg chg="mod">
          <ac:chgData name="Arcelia Madigan" userId="a9eb74e4-3818-425c-b9d8-64fc6fe5869d" providerId="ADAL" clId="{5DEAE83E-5381-4BA9-84AD-79D0DB27B51F}" dt="2022-08-17T15:29:25.754" v="2903" actId="1076"/>
          <ac:spMkLst>
            <pc:docMk/>
            <pc:sldMk cId="354481316" sldId="308"/>
            <ac:spMk id="2" creationId="{C512534D-315F-4259-8110-13FD5FD8D314}"/>
          </ac:spMkLst>
        </pc:spChg>
        <pc:spChg chg="mod">
          <ac:chgData name="Arcelia Madigan" userId="a9eb74e4-3818-425c-b9d8-64fc6fe5869d" providerId="ADAL" clId="{5DEAE83E-5381-4BA9-84AD-79D0DB27B51F}" dt="2022-08-18T20:13:10.187" v="6918" actId="6549"/>
          <ac:spMkLst>
            <pc:docMk/>
            <pc:sldMk cId="354481316" sldId="308"/>
            <ac:spMk id="3" creationId="{1CB9391D-45C0-475E-B097-7E13A298AA2D}"/>
          </ac:spMkLst>
        </pc:spChg>
      </pc:sldChg>
      <pc:sldChg chg="delSp modSp mod">
        <pc:chgData name="Arcelia Madigan" userId="a9eb74e4-3818-425c-b9d8-64fc6fe5869d" providerId="ADAL" clId="{5DEAE83E-5381-4BA9-84AD-79D0DB27B51F}" dt="2022-08-17T15:37:03.647" v="3046" actId="1076"/>
        <pc:sldMkLst>
          <pc:docMk/>
          <pc:sldMk cId="791899712" sldId="309"/>
        </pc:sldMkLst>
        <pc:spChg chg="mod">
          <ac:chgData name="Arcelia Madigan" userId="a9eb74e4-3818-425c-b9d8-64fc6fe5869d" providerId="ADAL" clId="{5DEAE83E-5381-4BA9-84AD-79D0DB27B51F}" dt="2022-08-17T15:33:54.567" v="2965" actId="404"/>
          <ac:spMkLst>
            <pc:docMk/>
            <pc:sldMk cId="791899712" sldId="309"/>
            <ac:spMk id="2" creationId="{DC630DC0-AC96-4785-AB27-0EB05DE95B58}"/>
          </ac:spMkLst>
        </pc:spChg>
        <pc:spChg chg="mod">
          <ac:chgData name="Arcelia Madigan" userId="a9eb74e4-3818-425c-b9d8-64fc6fe5869d" providerId="ADAL" clId="{5DEAE83E-5381-4BA9-84AD-79D0DB27B51F}" dt="2022-08-17T15:36:56.693" v="3045" actId="1076"/>
          <ac:spMkLst>
            <pc:docMk/>
            <pc:sldMk cId="791899712" sldId="309"/>
            <ac:spMk id="5" creationId="{900D9A62-8A6C-4AD2-83F0-28BA756A329B}"/>
          </ac:spMkLst>
        </pc:spChg>
        <pc:spChg chg="del">
          <ac:chgData name="Arcelia Madigan" userId="a9eb74e4-3818-425c-b9d8-64fc6fe5869d" providerId="ADAL" clId="{5DEAE83E-5381-4BA9-84AD-79D0DB27B51F}" dt="2022-08-17T15:36:35.212" v="3042" actId="478"/>
          <ac:spMkLst>
            <pc:docMk/>
            <pc:sldMk cId="791899712" sldId="309"/>
            <ac:spMk id="7" creationId="{812AE088-49D3-40A5-891F-682EB8401641}"/>
          </ac:spMkLst>
        </pc:spChg>
        <pc:spChg chg="mod">
          <ac:chgData name="Arcelia Madigan" userId="a9eb74e4-3818-425c-b9d8-64fc6fe5869d" providerId="ADAL" clId="{5DEAE83E-5381-4BA9-84AD-79D0DB27B51F}" dt="2022-08-17T15:37:03.647" v="3046" actId="1076"/>
          <ac:spMkLst>
            <pc:docMk/>
            <pc:sldMk cId="791899712" sldId="309"/>
            <ac:spMk id="9" creationId="{4A76AE2E-354B-4A44-A5EA-2B7A2FA97FD1}"/>
          </ac:spMkLst>
        </pc:spChg>
        <pc:picChg chg="mod">
          <ac:chgData name="Arcelia Madigan" userId="a9eb74e4-3818-425c-b9d8-64fc6fe5869d" providerId="ADAL" clId="{5DEAE83E-5381-4BA9-84AD-79D0DB27B51F}" dt="2022-08-17T15:37:03.647" v="3046" actId="1076"/>
          <ac:picMkLst>
            <pc:docMk/>
            <pc:sldMk cId="791899712" sldId="309"/>
            <ac:picMk id="8" creationId="{98F2A427-7877-4AB8-8176-34919CD4AC37}"/>
          </ac:picMkLst>
        </pc:picChg>
      </pc:sldChg>
      <pc:sldChg chg="modSp mod">
        <pc:chgData name="Arcelia Madigan" userId="a9eb74e4-3818-425c-b9d8-64fc6fe5869d" providerId="ADAL" clId="{5DEAE83E-5381-4BA9-84AD-79D0DB27B51F}" dt="2022-08-17T15:40:02.733" v="3066" actId="20577"/>
        <pc:sldMkLst>
          <pc:docMk/>
          <pc:sldMk cId="3414388007" sldId="310"/>
        </pc:sldMkLst>
        <pc:spChg chg="mod">
          <ac:chgData name="Arcelia Madigan" userId="a9eb74e4-3818-425c-b9d8-64fc6fe5869d" providerId="ADAL" clId="{5DEAE83E-5381-4BA9-84AD-79D0DB27B51F}" dt="2022-08-17T15:38:21.123" v="3047" actId="108"/>
          <ac:spMkLst>
            <pc:docMk/>
            <pc:sldMk cId="3414388007" sldId="310"/>
            <ac:spMk id="2" creationId="{20A0AB3D-31BB-4F79-A5FA-F7E76E86ED18}"/>
          </ac:spMkLst>
        </pc:spChg>
        <pc:spChg chg="mod">
          <ac:chgData name="Arcelia Madigan" userId="a9eb74e4-3818-425c-b9d8-64fc6fe5869d" providerId="ADAL" clId="{5DEAE83E-5381-4BA9-84AD-79D0DB27B51F}" dt="2022-08-17T15:40:02.733" v="3066" actId="20577"/>
          <ac:spMkLst>
            <pc:docMk/>
            <pc:sldMk cId="3414388007" sldId="310"/>
            <ac:spMk id="4" creationId="{B9EDFF80-9CB3-4018-A8D1-16089767FE11}"/>
          </ac:spMkLst>
        </pc:spChg>
      </pc:sldChg>
      <pc:sldChg chg="modSp mod modNotesTx">
        <pc:chgData name="Arcelia Madigan" userId="a9eb74e4-3818-425c-b9d8-64fc6fe5869d" providerId="ADAL" clId="{5DEAE83E-5381-4BA9-84AD-79D0DB27B51F}" dt="2022-08-19T00:01:41.429" v="8143" actId="20577"/>
        <pc:sldMkLst>
          <pc:docMk/>
          <pc:sldMk cId="2469464825" sldId="311"/>
        </pc:sldMkLst>
        <pc:spChg chg="mod">
          <ac:chgData name="Arcelia Madigan" userId="a9eb74e4-3818-425c-b9d8-64fc6fe5869d" providerId="ADAL" clId="{5DEAE83E-5381-4BA9-84AD-79D0DB27B51F}" dt="2022-08-17T16:13:48.256" v="3107" actId="404"/>
          <ac:spMkLst>
            <pc:docMk/>
            <pc:sldMk cId="2469464825" sldId="311"/>
            <ac:spMk id="2" creationId="{A8DDFE85-8511-42B7-BF7A-30BC5AD0ABC4}"/>
          </ac:spMkLst>
        </pc:spChg>
        <pc:spChg chg="mod">
          <ac:chgData name="Arcelia Madigan" userId="a9eb74e4-3818-425c-b9d8-64fc6fe5869d" providerId="ADAL" clId="{5DEAE83E-5381-4BA9-84AD-79D0DB27B51F}" dt="2022-08-17T16:14:45.387" v="3122" actId="20577"/>
          <ac:spMkLst>
            <pc:docMk/>
            <pc:sldMk cId="2469464825" sldId="311"/>
            <ac:spMk id="3" creationId="{1A27A511-C7E7-472C-88AC-91E0FFC8F3B3}"/>
          </ac:spMkLst>
        </pc:spChg>
      </pc:sldChg>
      <pc:sldChg chg="modSp mod">
        <pc:chgData name="Arcelia Madigan" userId="a9eb74e4-3818-425c-b9d8-64fc6fe5869d" providerId="ADAL" clId="{5DEAE83E-5381-4BA9-84AD-79D0DB27B51F}" dt="2022-08-18T20:29:35.974" v="7014" actId="27636"/>
        <pc:sldMkLst>
          <pc:docMk/>
          <pc:sldMk cId="3734684040" sldId="312"/>
        </pc:sldMkLst>
        <pc:spChg chg="mod">
          <ac:chgData name="Arcelia Madigan" userId="a9eb74e4-3818-425c-b9d8-64fc6fe5869d" providerId="ADAL" clId="{5DEAE83E-5381-4BA9-84AD-79D0DB27B51F}" dt="2022-08-17T19:30:04.113" v="4360" actId="1076"/>
          <ac:spMkLst>
            <pc:docMk/>
            <pc:sldMk cId="3734684040" sldId="312"/>
            <ac:spMk id="2" creationId="{AC549950-F9EF-43E0-871E-5E7190694154}"/>
          </ac:spMkLst>
        </pc:spChg>
        <pc:spChg chg="mod">
          <ac:chgData name="Arcelia Madigan" userId="a9eb74e4-3818-425c-b9d8-64fc6fe5869d" providerId="ADAL" clId="{5DEAE83E-5381-4BA9-84AD-79D0DB27B51F}" dt="2022-08-18T20:29:35.974" v="7014" actId="27636"/>
          <ac:spMkLst>
            <pc:docMk/>
            <pc:sldMk cId="3734684040" sldId="312"/>
            <ac:spMk id="3" creationId="{4044CE9A-DD13-491E-A882-582DCBC51884}"/>
          </ac:spMkLst>
        </pc:spChg>
      </pc:sldChg>
      <pc:sldChg chg="modSp mod modNotesTx">
        <pc:chgData name="Arcelia Madigan" userId="a9eb74e4-3818-425c-b9d8-64fc6fe5869d" providerId="ADAL" clId="{5DEAE83E-5381-4BA9-84AD-79D0DB27B51F}" dt="2022-08-19T00:11:50.849" v="8174" actId="20577"/>
        <pc:sldMkLst>
          <pc:docMk/>
          <pc:sldMk cId="2607885286" sldId="313"/>
        </pc:sldMkLst>
        <pc:spChg chg="mod">
          <ac:chgData name="Arcelia Madigan" userId="a9eb74e4-3818-425c-b9d8-64fc6fe5869d" providerId="ADAL" clId="{5DEAE83E-5381-4BA9-84AD-79D0DB27B51F}" dt="2022-08-17T19:41:44.440" v="4413" actId="1076"/>
          <ac:spMkLst>
            <pc:docMk/>
            <pc:sldMk cId="2607885286" sldId="313"/>
            <ac:spMk id="2" creationId="{7394218D-BA0B-48B9-8233-213627D4DE1E}"/>
          </ac:spMkLst>
        </pc:spChg>
        <pc:spChg chg="mod">
          <ac:chgData name="Arcelia Madigan" userId="a9eb74e4-3818-425c-b9d8-64fc6fe5869d" providerId="ADAL" clId="{5DEAE83E-5381-4BA9-84AD-79D0DB27B51F}" dt="2022-08-18T20:31:05.681" v="7036" actId="20577"/>
          <ac:spMkLst>
            <pc:docMk/>
            <pc:sldMk cId="2607885286" sldId="313"/>
            <ac:spMk id="4" creationId="{32A65194-A006-4122-9242-2C8A401DD09B}"/>
          </ac:spMkLst>
        </pc:spChg>
        <pc:spChg chg="mod">
          <ac:chgData name="Arcelia Madigan" userId="a9eb74e4-3818-425c-b9d8-64fc6fe5869d" providerId="ADAL" clId="{5DEAE83E-5381-4BA9-84AD-79D0DB27B51F}" dt="2022-08-17T19:43:07.785" v="4432" actId="20577"/>
          <ac:spMkLst>
            <pc:docMk/>
            <pc:sldMk cId="2607885286" sldId="313"/>
            <ac:spMk id="5" creationId="{331B3B74-1527-4009-B029-1BBCB4A373EA}"/>
          </ac:spMkLst>
        </pc:spChg>
      </pc:sldChg>
      <pc:sldChg chg="addSp modSp mod">
        <pc:chgData name="Arcelia Madigan" userId="a9eb74e4-3818-425c-b9d8-64fc6fe5869d" providerId="ADAL" clId="{5DEAE83E-5381-4BA9-84AD-79D0DB27B51F}" dt="2022-08-18T20:36:26.769" v="7110" actId="14100"/>
        <pc:sldMkLst>
          <pc:docMk/>
          <pc:sldMk cId="1392705786" sldId="314"/>
        </pc:sldMkLst>
        <pc:spChg chg="mod">
          <ac:chgData name="Arcelia Madigan" userId="a9eb74e4-3818-425c-b9d8-64fc6fe5869d" providerId="ADAL" clId="{5DEAE83E-5381-4BA9-84AD-79D0DB27B51F}" dt="2022-08-17T19:49:37.554" v="4473" actId="108"/>
          <ac:spMkLst>
            <pc:docMk/>
            <pc:sldMk cId="1392705786" sldId="314"/>
            <ac:spMk id="2" creationId="{0075E71F-E9B0-4DCD-8DE3-0FA240447A43}"/>
          </ac:spMkLst>
        </pc:spChg>
        <pc:spChg chg="add mod">
          <ac:chgData name="Arcelia Madigan" userId="a9eb74e4-3818-425c-b9d8-64fc6fe5869d" providerId="ADAL" clId="{5DEAE83E-5381-4BA9-84AD-79D0DB27B51F}" dt="2022-08-18T20:36:19.117" v="7108" actId="403"/>
          <ac:spMkLst>
            <pc:docMk/>
            <pc:sldMk cId="1392705786" sldId="314"/>
            <ac:spMk id="3" creationId="{FDAE1278-3067-95BC-6929-AEC84E716799}"/>
          </ac:spMkLst>
        </pc:spChg>
        <pc:spChg chg="mod">
          <ac:chgData name="Arcelia Madigan" userId="a9eb74e4-3818-425c-b9d8-64fc6fe5869d" providerId="ADAL" clId="{5DEAE83E-5381-4BA9-84AD-79D0DB27B51F}" dt="2022-08-18T20:36:26.769" v="7110" actId="14100"/>
          <ac:spMkLst>
            <pc:docMk/>
            <pc:sldMk cId="1392705786" sldId="314"/>
            <ac:spMk id="9" creationId="{A175EDA0-103D-49A3-A9BD-157BC568614A}"/>
          </ac:spMkLst>
        </pc:spChg>
      </pc:sldChg>
      <pc:sldChg chg="addSp modSp mod modNotesTx">
        <pc:chgData name="Arcelia Madigan" userId="a9eb74e4-3818-425c-b9d8-64fc6fe5869d" providerId="ADAL" clId="{5DEAE83E-5381-4BA9-84AD-79D0DB27B51F}" dt="2022-08-18T20:43:21.536" v="7301" actId="20577"/>
        <pc:sldMkLst>
          <pc:docMk/>
          <pc:sldMk cId="4213274677" sldId="315"/>
        </pc:sldMkLst>
        <pc:spChg chg="mod">
          <ac:chgData name="Arcelia Madigan" userId="a9eb74e4-3818-425c-b9d8-64fc6fe5869d" providerId="ADAL" clId="{5DEAE83E-5381-4BA9-84AD-79D0DB27B51F}" dt="2022-08-17T20:09:28.794" v="4586" actId="20577"/>
          <ac:spMkLst>
            <pc:docMk/>
            <pc:sldMk cId="4213274677" sldId="315"/>
            <ac:spMk id="2" creationId="{DFBE26ED-24B3-474E-97E4-AA88B193EE34}"/>
          </ac:spMkLst>
        </pc:spChg>
        <pc:spChg chg="mod">
          <ac:chgData name="Arcelia Madigan" userId="a9eb74e4-3818-425c-b9d8-64fc6fe5869d" providerId="ADAL" clId="{5DEAE83E-5381-4BA9-84AD-79D0DB27B51F}" dt="2022-08-17T19:52:21.463" v="4510" actId="12"/>
          <ac:spMkLst>
            <pc:docMk/>
            <pc:sldMk cId="4213274677" sldId="315"/>
            <ac:spMk id="3" creationId="{62CD60F7-316F-4A11-B595-565F49BB58D7}"/>
          </ac:spMkLst>
        </pc:spChg>
        <pc:spChg chg="add mod">
          <ac:chgData name="Arcelia Madigan" userId="a9eb74e4-3818-425c-b9d8-64fc6fe5869d" providerId="ADAL" clId="{5DEAE83E-5381-4BA9-84AD-79D0DB27B51F}" dt="2022-08-18T20:38:16.590" v="7166" actId="1076"/>
          <ac:spMkLst>
            <pc:docMk/>
            <pc:sldMk cId="4213274677" sldId="315"/>
            <ac:spMk id="7" creationId="{7FC4B73E-A49C-16AC-E237-A74E66FC848A}"/>
          </ac:spMkLst>
        </pc:spChg>
        <pc:spChg chg="add mod">
          <ac:chgData name="Arcelia Madigan" userId="a9eb74e4-3818-425c-b9d8-64fc6fe5869d" providerId="ADAL" clId="{5DEAE83E-5381-4BA9-84AD-79D0DB27B51F}" dt="2022-08-18T20:40:05.425" v="7222" actId="20577"/>
          <ac:spMkLst>
            <pc:docMk/>
            <pc:sldMk cId="4213274677" sldId="315"/>
            <ac:spMk id="8" creationId="{2185F0EF-3AE6-4DF8-9B10-333E29D8F8A2}"/>
          </ac:spMkLst>
        </pc:spChg>
        <pc:spChg chg="add mod">
          <ac:chgData name="Arcelia Madigan" userId="a9eb74e4-3818-425c-b9d8-64fc6fe5869d" providerId="ADAL" clId="{5DEAE83E-5381-4BA9-84AD-79D0DB27B51F}" dt="2022-08-18T20:43:21.536" v="7301" actId="20577"/>
          <ac:spMkLst>
            <pc:docMk/>
            <pc:sldMk cId="4213274677" sldId="315"/>
            <ac:spMk id="9" creationId="{E12E9681-48E5-4BC1-C232-EBFCBD587FB8}"/>
          </ac:spMkLst>
        </pc:spChg>
      </pc:sldChg>
      <pc:sldChg chg="modSp mod">
        <pc:chgData name="Arcelia Madigan" userId="a9eb74e4-3818-425c-b9d8-64fc6fe5869d" providerId="ADAL" clId="{5DEAE83E-5381-4BA9-84AD-79D0DB27B51F}" dt="2022-08-18T20:44:23.235" v="7307" actId="403"/>
        <pc:sldMkLst>
          <pc:docMk/>
          <pc:sldMk cId="1376494023" sldId="316"/>
        </pc:sldMkLst>
        <pc:spChg chg="mod">
          <ac:chgData name="Arcelia Madigan" userId="a9eb74e4-3818-425c-b9d8-64fc6fe5869d" providerId="ADAL" clId="{5DEAE83E-5381-4BA9-84AD-79D0DB27B51F}" dt="2022-08-17T20:09:22.756" v="4584" actId="20577"/>
          <ac:spMkLst>
            <pc:docMk/>
            <pc:sldMk cId="1376494023" sldId="316"/>
            <ac:spMk id="2" creationId="{CE94339A-B0C6-43E3-B254-8F85B4B3AF8F}"/>
          </ac:spMkLst>
        </pc:spChg>
        <pc:spChg chg="mod">
          <ac:chgData name="Arcelia Madigan" userId="a9eb74e4-3818-425c-b9d8-64fc6fe5869d" providerId="ADAL" clId="{5DEAE83E-5381-4BA9-84AD-79D0DB27B51F}" dt="2022-08-18T20:44:23.235" v="7307" actId="403"/>
          <ac:spMkLst>
            <pc:docMk/>
            <pc:sldMk cId="1376494023" sldId="316"/>
            <ac:spMk id="3" creationId="{FA10080E-54B1-4F28-AA3D-E0038C1E2B1C}"/>
          </ac:spMkLst>
        </pc:spChg>
      </pc:sldChg>
      <pc:sldChg chg="modSp mod">
        <pc:chgData name="Arcelia Madigan" userId="a9eb74e4-3818-425c-b9d8-64fc6fe5869d" providerId="ADAL" clId="{5DEAE83E-5381-4BA9-84AD-79D0DB27B51F}" dt="2022-08-18T20:35:00.953" v="7095" actId="20577"/>
        <pc:sldMkLst>
          <pc:docMk/>
          <pc:sldMk cId="466461008" sldId="317"/>
        </pc:sldMkLst>
        <pc:spChg chg="mod">
          <ac:chgData name="Arcelia Madigan" userId="a9eb74e4-3818-425c-b9d8-64fc6fe5869d" providerId="ADAL" clId="{5DEAE83E-5381-4BA9-84AD-79D0DB27B51F}" dt="2022-08-17T19:46:26.059" v="4469" actId="14100"/>
          <ac:spMkLst>
            <pc:docMk/>
            <pc:sldMk cId="466461008" sldId="317"/>
            <ac:spMk id="2" creationId="{ADF19F60-2F42-4FDB-AC81-D683C17171D5}"/>
          </ac:spMkLst>
        </pc:spChg>
        <pc:spChg chg="mod">
          <ac:chgData name="Arcelia Madigan" userId="a9eb74e4-3818-425c-b9d8-64fc6fe5869d" providerId="ADAL" clId="{5DEAE83E-5381-4BA9-84AD-79D0DB27B51F}" dt="2022-08-18T20:33:20.803" v="7057" actId="403"/>
          <ac:spMkLst>
            <pc:docMk/>
            <pc:sldMk cId="466461008" sldId="317"/>
            <ac:spMk id="5" creationId="{3F2F7844-A0FB-466F-9372-62F320478340}"/>
          </ac:spMkLst>
        </pc:spChg>
        <pc:spChg chg="mod">
          <ac:chgData name="Arcelia Madigan" userId="a9eb74e4-3818-425c-b9d8-64fc6fe5869d" providerId="ADAL" clId="{5DEAE83E-5381-4BA9-84AD-79D0DB27B51F}" dt="2022-08-18T20:35:00.953" v="7095" actId="20577"/>
          <ac:spMkLst>
            <pc:docMk/>
            <pc:sldMk cId="466461008" sldId="317"/>
            <ac:spMk id="7" creationId="{7E6177AC-413F-4CC9-AF26-F5DE70EC419E}"/>
          </ac:spMkLst>
        </pc:spChg>
      </pc:sldChg>
      <pc:sldChg chg="modSp mod modNotesTx">
        <pc:chgData name="Arcelia Madigan" userId="a9eb74e4-3818-425c-b9d8-64fc6fe5869d" providerId="ADAL" clId="{5DEAE83E-5381-4BA9-84AD-79D0DB27B51F}" dt="2022-08-19T00:07:31.858" v="8173" actId="20577"/>
        <pc:sldMkLst>
          <pc:docMk/>
          <pc:sldMk cId="300775347" sldId="318"/>
        </pc:sldMkLst>
        <pc:spChg chg="mod">
          <ac:chgData name="Arcelia Madigan" userId="a9eb74e4-3818-425c-b9d8-64fc6fe5869d" providerId="ADAL" clId="{5DEAE83E-5381-4BA9-84AD-79D0DB27B51F}" dt="2022-08-18T20:30:27.526" v="7022" actId="20577"/>
          <ac:spMkLst>
            <pc:docMk/>
            <pc:sldMk cId="300775347" sldId="318"/>
            <ac:spMk id="2" creationId="{9F8D13C0-CE18-40B9-9E91-0517BB333DBF}"/>
          </ac:spMkLst>
        </pc:spChg>
        <pc:spChg chg="mod">
          <ac:chgData name="Arcelia Madigan" userId="a9eb74e4-3818-425c-b9d8-64fc6fe5869d" providerId="ADAL" clId="{5DEAE83E-5381-4BA9-84AD-79D0DB27B51F}" dt="2022-08-18T20:30:40.406" v="7025" actId="403"/>
          <ac:spMkLst>
            <pc:docMk/>
            <pc:sldMk cId="300775347" sldId="318"/>
            <ac:spMk id="4" creationId="{4EBC9808-8ED2-4566-AD97-D0962B4241A3}"/>
          </ac:spMkLst>
        </pc:spChg>
      </pc:sldChg>
      <pc:sldChg chg="modSp mod">
        <pc:chgData name="Arcelia Madigan" userId="a9eb74e4-3818-425c-b9d8-64fc6fe5869d" providerId="ADAL" clId="{5DEAE83E-5381-4BA9-84AD-79D0DB27B51F}" dt="2022-08-18T20:45:46.767" v="7310" actId="27636"/>
        <pc:sldMkLst>
          <pc:docMk/>
          <pc:sldMk cId="3137334578" sldId="319"/>
        </pc:sldMkLst>
        <pc:spChg chg="mod">
          <ac:chgData name="Arcelia Madigan" userId="a9eb74e4-3818-425c-b9d8-64fc6fe5869d" providerId="ADAL" clId="{5DEAE83E-5381-4BA9-84AD-79D0DB27B51F}" dt="2022-08-17T20:09:55.355" v="4590" actId="1076"/>
          <ac:spMkLst>
            <pc:docMk/>
            <pc:sldMk cId="3137334578" sldId="319"/>
            <ac:spMk id="2" creationId="{42260E20-DCAE-402E-AA97-45F70B678863}"/>
          </ac:spMkLst>
        </pc:spChg>
        <pc:spChg chg="mod">
          <ac:chgData name="Arcelia Madigan" userId="a9eb74e4-3818-425c-b9d8-64fc6fe5869d" providerId="ADAL" clId="{5DEAE83E-5381-4BA9-84AD-79D0DB27B51F}" dt="2022-08-18T20:45:46.767" v="7310" actId="27636"/>
          <ac:spMkLst>
            <pc:docMk/>
            <pc:sldMk cId="3137334578" sldId="319"/>
            <ac:spMk id="3" creationId="{64607667-7923-4FD0-B04E-EEB5F63246E9}"/>
          </ac:spMkLst>
        </pc:spChg>
      </pc:sldChg>
      <pc:sldChg chg="modSp mod">
        <pc:chgData name="Arcelia Madigan" userId="a9eb74e4-3818-425c-b9d8-64fc6fe5869d" providerId="ADAL" clId="{5DEAE83E-5381-4BA9-84AD-79D0DB27B51F}" dt="2022-08-18T20:48:01.046" v="7311" actId="122"/>
        <pc:sldMkLst>
          <pc:docMk/>
          <pc:sldMk cId="1654904723" sldId="322"/>
        </pc:sldMkLst>
        <pc:spChg chg="mod">
          <ac:chgData name="Arcelia Madigan" userId="a9eb74e4-3818-425c-b9d8-64fc6fe5869d" providerId="ADAL" clId="{5DEAE83E-5381-4BA9-84AD-79D0DB27B51F}" dt="2022-08-17T20:12:30.747" v="4627" actId="1076"/>
          <ac:spMkLst>
            <pc:docMk/>
            <pc:sldMk cId="1654904723" sldId="322"/>
            <ac:spMk id="2" creationId="{47E14B7E-B2DD-4399-94A1-D3BCCEAFA95B}"/>
          </ac:spMkLst>
        </pc:spChg>
        <pc:spChg chg="mod">
          <ac:chgData name="Arcelia Madigan" userId="a9eb74e4-3818-425c-b9d8-64fc6fe5869d" providerId="ADAL" clId="{5DEAE83E-5381-4BA9-84AD-79D0DB27B51F}" dt="2022-08-18T20:48:01.046" v="7311" actId="122"/>
          <ac:spMkLst>
            <pc:docMk/>
            <pc:sldMk cId="1654904723" sldId="322"/>
            <ac:spMk id="3" creationId="{CBF567EC-9F22-4388-B65D-74505773243B}"/>
          </ac:spMkLst>
        </pc:spChg>
      </pc:sldChg>
      <pc:sldChg chg="modSp mod">
        <pc:chgData name="Arcelia Madigan" userId="a9eb74e4-3818-425c-b9d8-64fc6fe5869d" providerId="ADAL" clId="{5DEAE83E-5381-4BA9-84AD-79D0DB27B51F}" dt="2022-08-18T20:49:15.675" v="7317" actId="404"/>
        <pc:sldMkLst>
          <pc:docMk/>
          <pc:sldMk cId="2102948313" sldId="323"/>
        </pc:sldMkLst>
        <pc:spChg chg="mod">
          <ac:chgData name="Arcelia Madigan" userId="a9eb74e4-3818-425c-b9d8-64fc6fe5869d" providerId="ADAL" clId="{5DEAE83E-5381-4BA9-84AD-79D0DB27B51F}" dt="2022-08-17T20:17:26.107" v="4656" actId="1076"/>
          <ac:spMkLst>
            <pc:docMk/>
            <pc:sldMk cId="2102948313" sldId="323"/>
            <ac:spMk id="2" creationId="{DFBE5977-C0EC-4B78-BDA0-42DBF6012267}"/>
          </ac:spMkLst>
        </pc:spChg>
        <pc:spChg chg="mod">
          <ac:chgData name="Arcelia Madigan" userId="a9eb74e4-3818-425c-b9d8-64fc6fe5869d" providerId="ADAL" clId="{5DEAE83E-5381-4BA9-84AD-79D0DB27B51F}" dt="2022-08-18T20:49:15.675" v="7317" actId="404"/>
          <ac:spMkLst>
            <pc:docMk/>
            <pc:sldMk cId="2102948313" sldId="323"/>
            <ac:spMk id="5" creationId="{930C3792-917F-475E-B82E-AAB167C5A5F6}"/>
          </ac:spMkLst>
        </pc:spChg>
        <pc:picChg chg="mod">
          <ac:chgData name="Arcelia Madigan" userId="a9eb74e4-3818-425c-b9d8-64fc6fe5869d" providerId="ADAL" clId="{5DEAE83E-5381-4BA9-84AD-79D0DB27B51F}" dt="2022-08-18T20:49:01.338" v="7312" actId="1076"/>
          <ac:picMkLst>
            <pc:docMk/>
            <pc:sldMk cId="2102948313" sldId="323"/>
            <ac:picMk id="8" creationId="{93D09C62-41EA-4CA7-AD88-664E371206E4}"/>
          </ac:picMkLst>
        </pc:picChg>
      </pc:sldChg>
      <pc:sldChg chg="modSp mod">
        <pc:chgData name="Arcelia Madigan" userId="a9eb74e4-3818-425c-b9d8-64fc6fe5869d" providerId="ADAL" clId="{5DEAE83E-5381-4BA9-84AD-79D0DB27B51F}" dt="2022-08-18T14:20:59.935" v="5818" actId="27636"/>
        <pc:sldMkLst>
          <pc:docMk/>
          <pc:sldMk cId="953599851" sldId="328"/>
        </pc:sldMkLst>
        <pc:spChg chg="mod">
          <ac:chgData name="Arcelia Madigan" userId="a9eb74e4-3818-425c-b9d8-64fc6fe5869d" providerId="ADAL" clId="{5DEAE83E-5381-4BA9-84AD-79D0DB27B51F}" dt="2022-08-16T15:39:29.135" v="160" actId="20577"/>
          <ac:spMkLst>
            <pc:docMk/>
            <pc:sldMk cId="953599851" sldId="328"/>
            <ac:spMk id="2" creationId="{F38A20B1-0211-4C80-AC8B-184ED0364DB8}"/>
          </ac:spMkLst>
        </pc:spChg>
        <pc:spChg chg="mod">
          <ac:chgData name="Arcelia Madigan" userId="a9eb74e4-3818-425c-b9d8-64fc6fe5869d" providerId="ADAL" clId="{5DEAE83E-5381-4BA9-84AD-79D0DB27B51F}" dt="2022-08-18T14:20:59.935" v="5818" actId="27636"/>
          <ac:spMkLst>
            <pc:docMk/>
            <pc:sldMk cId="953599851" sldId="328"/>
            <ac:spMk id="3" creationId="{85181FFE-76F6-43AD-AD77-8DF20D9AB3B5}"/>
          </ac:spMkLst>
        </pc:spChg>
      </pc:sldChg>
      <pc:sldChg chg="modSp mod">
        <pc:chgData name="Arcelia Madigan" userId="a9eb74e4-3818-425c-b9d8-64fc6fe5869d" providerId="ADAL" clId="{5DEAE83E-5381-4BA9-84AD-79D0DB27B51F}" dt="2022-08-18T14:20:16.892" v="5815" actId="20577"/>
        <pc:sldMkLst>
          <pc:docMk/>
          <pc:sldMk cId="2872485133" sldId="329"/>
        </pc:sldMkLst>
        <pc:spChg chg="mod">
          <ac:chgData name="Arcelia Madigan" userId="a9eb74e4-3818-425c-b9d8-64fc6fe5869d" providerId="ADAL" clId="{5DEAE83E-5381-4BA9-84AD-79D0DB27B51F}" dt="2022-08-18T14:20:16.892" v="5815" actId="20577"/>
          <ac:spMkLst>
            <pc:docMk/>
            <pc:sldMk cId="2872485133" sldId="329"/>
            <ac:spMk id="3" creationId="{B34A7B0A-B6D1-48C1-A545-988C1133A1B2}"/>
          </ac:spMkLst>
        </pc:spChg>
      </pc:sldChg>
      <pc:sldChg chg="modSp mod">
        <pc:chgData name="Arcelia Madigan" userId="a9eb74e4-3818-425c-b9d8-64fc6fe5869d" providerId="ADAL" clId="{5DEAE83E-5381-4BA9-84AD-79D0DB27B51F}" dt="2022-08-18T14:21:34.542" v="5822" actId="27636"/>
        <pc:sldMkLst>
          <pc:docMk/>
          <pc:sldMk cId="2003734247" sldId="330"/>
        </pc:sldMkLst>
        <pc:spChg chg="mod">
          <ac:chgData name="Arcelia Madigan" userId="a9eb74e4-3818-425c-b9d8-64fc6fe5869d" providerId="ADAL" clId="{5DEAE83E-5381-4BA9-84AD-79D0DB27B51F}" dt="2022-08-16T15:39:21.461" v="158" actId="20577"/>
          <ac:spMkLst>
            <pc:docMk/>
            <pc:sldMk cId="2003734247" sldId="330"/>
            <ac:spMk id="2" creationId="{44476DA0-2FAF-4A13-A956-CE7D7D6F7385}"/>
          </ac:spMkLst>
        </pc:spChg>
        <pc:spChg chg="mod">
          <ac:chgData name="Arcelia Madigan" userId="a9eb74e4-3818-425c-b9d8-64fc6fe5869d" providerId="ADAL" clId="{5DEAE83E-5381-4BA9-84AD-79D0DB27B51F}" dt="2022-08-18T14:21:34.542" v="5822" actId="27636"/>
          <ac:spMkLst>
            <pc:docMk/>
            <pc:sldMk cId="2003734247" sldId="330"/>
            <ac:spMk id="3" creationId="{47C5AFF3-5706-4983-A7D8-047012DFEF34}"/>
          </ac:spMkLst>
        </pc:spChg>
      </pc:sldChg>
      <pc:sldChg chg="modSp mod">
        <pc:chgData name="Arcelia Madigan" userId="a9eb74e4-3818-425c-b9d8-64fc6fe5869d" providerId="ADAL" clId="{5DEAE83E-5381-4BA9-84AD-79D0DB27B51F}" dt="2022-08-18T14:23:12.867" v="5830" actId="20577"/>
        <pc:sldMkLst>
          <pc:docMk/>
          <pc:sldMk cId="2961252960" sldId="331"/>
        </pc:sldMkLst>
        <pc:spChg chg="mod">
          <ac:chgData name="Arcelia Madigan" userId="a9eb74e4-3818-425c-b9d8-64fc6fe5869d" providerId="ADAL" clId="{5DEAE83E-5381-4BA9-84AD-79D0DB27B51F}" dt="2022-08-16T15:39:16.977" v="156" actId="20577"/>
          <ac:spMkLst>
            <pc:docMk/>
            <pc:sldMk cId="2961252960" sldId="331"/>
            <ac:spMk id="2" creationId="{48005542-5C02-4A83-A093-CE9D586A15D5}"/>
          </ac:spMkLst>
        </pc:spChg>
        <pc:spChg chg="mod">
          <ac:chgData name="Arcelia Madigan" userId="a9eb74e4-3818-425c-b9d8-64fc6fe5869d" providerId="ADAL" clId="{5DEAE83E-5381-4BA9-84AD-79D0DB27B51F}" dt="2022-08-18T14:23:12.867" v="5830" actId="20577"/>
          <ac:spMkLst>
            <pc:docMk/>
            <pc:sldMk cId="2961252960" sldId="331"/>
            <ac:spMk id="3" creationId="{50013238-97C8-449C-A4A2-4A5412F1E3FA}"/>
          </ac:spMkLst>
        </pc:spChg>
      </pc:sldChg>
      <pc:sldChg chg="modSp mod">
        <pc:chgData name="Arcelia Madigan" userId="a9eb74e4-3818-425c-b9d8-64fc6fe5869d" providerId="ADAL" clId="{5DEAE83E-5381-4BA9-84AD-79D0DB27B51F}" dt="2022-08-17T13:25:10.786" v="1445" actId="1076"/>
        <pc:sldMkLst>
          <pc:docMk/>
          <pc:sldMk cId="2705326313" sldId="332"/>
        </pc:sldMkLst>
        <pc:spChg chg="mod">
          <ac:chgData name="Arcelia Madigan" userId="a9eb74e4-3818-425c-b9d8-64fc6fe5869d" providerId="ADAL" clId="{5DEAE83E-5381-4BA9-84AD-79D0DB27B51F}" dt="2022-08-17T13:25:10.786" v="1445" actId="1076"/>
          <ac:spMkLst>
            <pc:docMk/>
            <pc:sldMk cId="2705326313" sldId="332"/>
            <ac:spMk id="3" creationId="{045D3B1A-6A46-472F-9933-DDA889C640E3}"/>
          </ac:spMkLst>
        </pc:spChg>
      </pc:sldChg>
      <pc:sldChg chg="modSp mod">
        <pc:chgData name="Arcelia Madigan" userId="a9eb74e4-3818-425c-b9d8-64fc6fe5869d" providerId="ADAL" clId="{5DEAE83E-5381-4BA9-84AD-79D0DB27B51F}" dt="2022-08-18T16:13:30.639" v="6462" actId="20577"/>
        <pc:sldMkLst>
          <pc:docMk/>
          <pc:sldMk cId="1035429496" sldId="333"/>
        </pc:sldMkLst>
        <pc:spChg chg="mod">
          <ac:chgData name="Arcelia Madigan" userId="a9eb74e4-3818-425c-b9d8-64fc6fe5869d" providerId="ADAL" clId="{5DEAE83E-5381-4BA9-84AD-79D0DB27B51F}" dt="2022-08-17T13:34:19.578" v="1491" actId="108"/>
          <ac:spMkLst>
            <pc:docMk/>
            <pc:sldMk cId="1035429496" sldId="333"/>
            <ac:spMk id="2" creationId="{9FDEF004-A6C7-4F4D-8B40-EDF400444590}"/>
          </ac:spMkLst>
        </pc:spChg>
        <pc:spChg chg="mod">
          <ac:chgData name="Arcelia Madigan" userId="a9eb74e4-3818-425c-b9d8-64fc6fe5869d" providerId="ADAL" clId="{5DEAE83E-5381-4BA9-84AD-79D0DB27B51F}" dt="2022-08-18T16:13:30.639" v="6462" actId="20577"/>
          <ac:spMkLst>
            <pc:docMk/>
            <pc:sldMk cId="1035429496" sldId="333"/>
            <ac:spMk id="3" creationId="{79D375DE-B278-465F-8A1C-63575C68C7FD}"/>
          </ac:spMkLst>
        </pc:spChg>
      </pc:sldChg>
      <pc:sldChg chg="modSp mod">
        <pc:chgData name="Arcelia Madigan" userId="a9eb74e4-3818-425c-b9d8-64fc6fe5869d" providerId="ADAL" clId="{5DEAE83E-5381-4BA9-84AD-79D0DB27B51F}" dt="2022-08-18T15:39:24.774" v="6359" actId="20577"/>
        <pc:sldMkLst>
          <pc:docMk/>
          <pc:sldMk cId="3717063452" sldId="334"/>
        </pc:sldMkLst>
        <pc:spChg chg="mod">
          <ac:chgData name="Arcelia Madigan" userId="a9eb74e4-3818-425c-b9d8-64fc6fe5869d" providerId="ADAL" clId="{5DEAE83E-5381-4BA9-84AD-79D0DB27B51F}" dt="2022-08-16T15:38:23.089" v="136" actId="20577"/>
          <ac:spMkLst>
            <pc:docMk/>
            <pc:sldMk cId="3717063452" sldId="334"/>
            <ac:spMk id="2" creationId="{50E2447D-0786-486D-AE3A-2E32FAD66DF8}"/>
          </ac:spMkLst>
        </pc:spChg>
        <pc:spChg chg="mod">
          <ac:chgData name="Arcelia Madigan" userId="a9eb74e4-3818-425c-b9d8-64fc6fe5869d" providerId="ADAL" clId="{5DEAE83E-5381-4BA9-84AD-79D0DB27B51F}" dt="2022-08-18T15:39:24.774" v="6359" actId="20577"/>
          <ac:spMkLst>
            <pc:docMk/>
            <pc:sldMk cId="3717063452" sldId="334"/>
            <ac:spMk id="3" creationId="{D6E9743D-ECD5-4D04-82E0-212E2176EA40}"/>
          </ac:spMkLst>
        </pc:spChg>
      </pc:sldChg>
      <pc:sldChg chg="modSp mod">
        <pc:chgData name="Arcelia Madigan" userId="a9eb74e4-3818-425c-b9d8-64fc6fe5869d" providerId="ADAL" clId="{5DEAE83E-5381-4BA9-84AD-79D0DB27B51F}" dt="2022-08-18T15:14:37.421" v="6138" actId="108"/>
        <pc:sldMkLst>
          <pc:docMk/>
          <pc:sldMk cId="4176497523" sldId="335"/>
        </pc:sldMkLst>
        <pc:spChg chg="mod">
          <ac:chgData name="Arcelia Madigan" userId="a9eb74e4-3818-425c-b9d8-64fc6fe5869d" providerId="ADAL" clId="{5DEAE83E-5381-4BA9-84AD-79D0DB27B51F}" dt="2022-08-18T15:08:39.085" v="6083" actId="1076"/>
          <ac:spMkLst>
            <pc:docMk/>
            <pc:sldMk cId="4176497523" sldId="335"/>
            <ac:spMk id="2" creationId="{296DD4F9-8204-4F86-BBCA-AB870530BAA6}"/>
          </ac:spMkLst>
        </pc:spChg>
        <pc:spChg chg="mod">
          <ac:chgData name="Arcelia Madigan" userId="a9eb74e4-3818-425c-b9d8-64fc6fe5869d" providerId="ADAL" clId="{5DEAE83E-5381-4BA9-84AD-79D0DB27B51F}" dt="2022-08-18T15:14:37.421" v="6138" actId="108"/>
          <ac:spMkLst>
            <pc:docMk/>
            <pc:sldMk cId="4176497523" sldId="335"/>
            <ac:spMk id="3" creationId="{CF15A134-96B7-4C8C-BCCA-7A00C0F85702}"/>
          </ac:spMkLst>
        </pc:spChg>
      </pc:sldChg>
      <pc:sldChg chg="modSp mod modNotesTx">
        <pc:chgData name="Arcelia Madigan" userId="a9eb74e4-3818-425c-b9d8-64fc6fe5869d" providerId="ADAL" clId="{5DEAE83E-5381-4BA9-84AD-79D0DB27B51F}" dt="2022-08-18T22:41:47.651" v="7882" actId="20577"/>
        <pc:sldMkLst>
          <pc:docMk/>
          <pc:sldMk cId="978839190" sldId="338"/>
        </pc:sldMkLst>
        <pc:spChg chg="mod">
          <ac:chgData name="Arcelia Madigan" userId="a9eb74e4-3818-425c-b9d8-64fc6fe5869d" providerId="ADAL" clId="{5DEAE83E-5381-4BA9-84AD-79D0DB27B51F}" dt="2022-08-16T17:06:40.100" v="685" actId="20577"/>
          <ac:spMkLst>
            <pc:docMk/>
            <pc:sldMk cId="978839190" sldId="338"/>
            <ac:spMk id="2" creationId="{5E0EDABB-DDE2-48F6-9B16-46041E889808}"/>
          </ac:spMkLst>
        </pc:spChg>
        <pc:spChg chg="mod">
          <ac:chgData name="Arcelia Madigan" userId="a9eb74e4-3818-425c-b9d8-64fc6fe5869d" providerId="ADAL" clId="{5DEAE83E-5381-4BA9-84AD-79D0DB27B51F}" dt="2022-08-18T15:16:42.320" v="6143" actId="20577"/>
          <ac:spMkLst>
            <pc:docMk/>
            <pc:sldMk cId="978839190" sldId="338"/>
            <ac:spMk id="3" creationId="{3F7C71F4-C9C7-46B3-B9F6-37761220E274}"/>
          </ac:spMkLst>
        </pc:spChg>
      </pc:sldChg>
      <pc:sldChg chg="modSp mod modNotesTx">
        <pc:chgData name="Arcelia Madigan" userId="a9eb74e4-3818-425c-b9d8-64fc6fe5869d" providerId="ADAL" clId="{5DEAE83E-5381-4BA9-84AD-79D0DB27B51F}" dt="2022-08-18T22:46:16.958" v="7890" actId="20577"/>
        <pc:sldMkLst>
          <pc:docMk/>
          <pc:sldMk cId="1314991098" sldId="339"/>
        </pc:sldMkLst>
        <pc:spChg chg="mod">
          <ac:chgData name="Arcelia Madigan" userId="a9eb74e4-3818-425c-b9d8-64fc6fe5869d" providerId="ADAL" clId="{5DEAE83E-5381-4BA9-84AD-79D0DB27B51F}" dt="2022-08-17T12:32:15.127" v="873" actId="27636"/>
          <ac:spMkLst>
            <pc:docMk/>
            <pc:sldMk cId="1314991098" sldId="339"/>
            <ac:spMk id="2" creationId="{1587F978-0046-4709-86EB-733C4E5A2375}"/>
          </ac:spMkLst>
        </pc:spChg>
        <pc:spChg chg="mod">
          <ac:chgData name="Arcelia Madigan" userId="a9eb74e4-3818-425c-b9d8-64fc6fe5869d" providerId="ADAL" clId="{5DEAE83E-5381-4BA9-84AD-79D0DB27B51F}" dt="2022-08-18T15:30:38.400" v="6276" actId="1076"/>
          <ac:spMkLst>
            <pc:docMk/>
            <pc:sldMk cId="1314991098" sldId="339"/>
            <ac:spMk id="3" creationId="{E7327F27-BE95-48DE-8FFB-58EB8EAEB50C}"/>
          </ac:spMkLst>
        </pc:spChg>
      </pc:sldChg>
      <pc:sldChg chg="modSp mod">
        <pc:chgData name="Arcelia Madigan" userId="a9eb74e4-3818-425c-b9d8-64fc6fe5869d" providerId="ADAL" clId="{5DEAE83E-5381-4BA9-84AD-79D0DB27B51F}" dt="2022-08-17T13:38:20.561" v="1513" actId="20577"/>
        <pc:sldMkLst>
          <pc:docMk/>
          <pc:sldMk cId="2609419500" sldId="340"/>
        </pc:sldMkLst>
        <pc:spChg chg="mod">
          <ac:chgData name="Arcelia Madigan" userId="a9eb74e4-3818-425c-b9d8-64fc6fe5869d" providerId="ADAL" clId="{5DEAE83E-5381-4BA9-84AD-79D0DB27B51F}" dt="2022-08-17T13:35:22.840" v="1493" actId="108"/>
          <ac:spMkLst>
            <pc:docMk/>
            <pc:sldMk cId="2609419500" sldId="340"/>
            <ac:spMk id="2" creationId="{FDA6B61F-B10C-4D16-AC17-DB647F44A335}"/>
          </ac:spMkLst>
        </pc:spChg>
        <pc:spChg chg="mod">
          <ac:chgData name="Arcelia Madigan" userId="a9eb74e4-3818-425c-b9d8-64fc6fe5869d" providerId="ADAL" clId="{5DEAE83E-5381-4BA9-84AD-79D0DB27B51F}" dt="2022-08-17T13:38:20.561" v="1513" actId="20577"/>
          <ac:spMkLst>
            <pc:docMk/>
            <pc:sldMk cId="2609419500" sldId="340"/>
            <ac:spMk id="3" creationId="{A6D2B9D0-CB03-42A0-A05C-B2949C7FCC73}"/>
          </ac:spMkLst>
        </pc:spChg>
        <pc:spChg chg="mod">
          <ac:chgData name="Arcelia Madigan" userId="a9eb74e4-3818-425c-b9d8-64fc6fe5869d" providerId="ADAL" clId="{5DEAE83E-5381-4BA9-84AD-79D0DB27B51F}" dt="2022-08-17T13:37:19.701" v="1494" actId="120"/>
          <ac:spMkLst>
            <pc:docMk/>
            <pc:sldMk cId="2609419500" sldId="340"/>
            <ac:spMk id="5" creationId="{F785D4E3-90F6-4A7F-BE2A-F8D2F5C5C4A6}"/>
          </ac:spMkLst>
        </pc:spChg>
      </pc:sldChg>
      <pc:sldChg chg="modSp mod">
        <pc:chgData name="Arcelia Madigan" userId="a9eb74e4-3818-425c-b9d8-64fc6fe5869d" providerId="ADAL" clId="{5DEAE83E-5381-4BA9-84AD-79D0DB27B51F}" dt="2022-08-18T16:20:28.961" v="6470" actId="20577"/>
        <pc:sldMkLst>
          <pc:docMk/>
          <pc:sldMk cId="146133553" sldId="341"/>
        </pc:sldMkLst>
        <pc:spChg chg="mod">
          <ac:chgData name="Arcelia Madigan" userId="a9eb74e4-3818-425c-b9d8-64fc6fe5869d" providerId="ADAL" clId="{5DEAE83E-5381-4BA9-84AD-79D0DB27B51F}" dt="2022-08-17T13:38:43.384" v="1514" actId="108"/>
          <ac:spMkLst>
            <pc:docMk/>
            <pc:sldMk cId="146133553" sldId="341"/>
            <ac:spMk id="2" creationId="{F4F911F7-CA71-47A3-8EE5-FE6A90D1C565}"/>
          </ac:spMkLst>
        </pc:spChg>
        <pc:spChg chg="mod">
          <ac:chgData name="Arcelia Madigan" userId="a9eb74e4-3818-425c-b9d8-64fc6fe5869d" providerId="ADAL" clId="{5DEAE83E-5381-4BA9-84AD-79D0DB27B51F}" dt="2022-08-18T16:20:28.961" v="6470" actId="20577"/>
          <ac:spMkLst>
            <pc:docMk/>
            <pc:sldMk cId="146133553" sldId="341"/>
            <ac:spMk id="3" creationId="{40E760FE-FDAC-4BFE-9EB9-63CE6DB37889}"/>
          </ac:spMkLst>
        </pc:spChg>
      </pc:sldChg>
      <pc:sldChg chg="modSp mod">
        <pc:chgData name="Arcelia Madigan" userId="a9eb74e4-3818-425c-b9d8-64fc6fe5869d" providerId="ADAL" clId="{5DEAE83E-5381-4BA9-84AD-79D0DB27B51F}" dt="2022-08-18T19:03:05.651" v="6750" actId="20577"/>
        <pc:sldMkLst>
          <pc:docMk/>
          <pc:sldMk cId="3941389043" sldId="342"/>
        </pc:sldMkLst>
        <pc:spChg chg="mod">
          <ac:chgData name="Arcelia Madigan" userId="a9eb74e4-3818-425c-b9d8-64fc6fe5869d" providerId="ADAL" clId="{5DEAE83E-5381-4BA9-84AD-79D0DB27B51F}" dt="2022-08-18T19:03:05.651" v="6750" actId="20577"/>
          <ac:spMkLst>
            <pc:docMk/>
            <pc:sldMk cId="3941389043" sldId="342"/>
            <ac:spMk id="2" creationId="{520D07E9-0E66-475B-98BA-2A9E7FEDBAD8}"/>
          </ac:spMkLst>
        </pc:spChg>
        <pc:spChg chg="mod">
          <ac:chgData name="Arcelia Madigan" userId="a9eb74e4-3818-425c-b9d8-64fc6fe5869d" providerId="ADAL" clId="{5DEAE83E-5381-4BA9-84AD-79D0DB27B51F}" dt="2022-08-18T16:20:58.016" v="6474" actId="20577"/>
          <ac:spMkLst>
            <pc:docMk/>
            <pc:sldMk cId="3941389043" sldId="342"/>
            <ac:spMk id="4" creationId="{57F15FE2-7748-4ACD-A499-1A874E05CBB9}"/>
          </ac:spMkLst>
        </pc:spChg>
        <pc:spChg chg="mod">
          <ac:chgData name="Arcelia Madigan" userId="a9eb74e4-3818-425c-b9d8-64fc6fe5869d" providerId="ADAL" clId="{5DEAE83E-5381-4BA9-84AD-79D0DB27B51F}" dt="2022-08-18T16:21:29.196" v="6485" actId="20577"/>
          <ac:spMkLst>
            <pc:docMk/>
            <pc:sldMk cId="3941389043" sldId="342"/>
            <ac:spMk id="5" creationId="{EA6AE84F-39C0-4888-BDEE-5C5806E9BEB1}"/>
          </ac:spMkLst>
        </pc:spChg>
      </pc:sldChg>
      <pc:sldChg chg="modSp mod">
        <pc:chgData name="Arcelia Madigan" userId="a9eb74e4-3818-425c-b9d8-64fc6fe5869d" providerId="ADAL" clId="{5DEAE83E-5381-4BA9-84AD-79D0DB27B51F}" dt="2022-08-17T15:05:43.792" v="2567" actId="20577"/>
        <pc:sldMkLst>
          <pc:docMk/>
          <pc:sldMk cId="2831040950" sldId="343"/>
        </pc:sldMkLst>
        <pc:spChg chg="mod">
          <ac:chgData name="Arcelia Madigan" userId="a9eb74e4-3818-425c-b9d8-64fc6fe5869d" providerId="ADAL" clId="{5DEAE83E-5381-4BA9-84AD-79D0DB27B51F}" dt="2022-08-17T15:00:47.944" v="2494" actId="404"/>
          <ac:spMkLst>
            <pc:docMk/>
            <pc:sldMk cId="2831040950" sldId="343"/>
            <ac:spMk id="2" creationId="{E2C87839-A3FB-4049-8E46-CE1AEEE4CB7D}"/>
          </ac:spMkLst>
        </pc:spChg>
        <pc:spChg chg="mod">
          <ac:chgData name="Arcelia Madigan" userId="a9eb74e4-3818-425c-b9d8-64fc6fe5869d" providerId="ADAL" clId="{5DEAE83E-5381-4BA9-84AD-79D0DB27B51F}" dt="2022-08-17T15:05:43.792" v="2567" actId="20577"/>
          <ac:spMkLst>
            <pc:docMk/>
            <pc:sldMk cId="2831040950" sldId="343"/>
            <ac:spMk id="3" creationId="{F3714CDD-BA1F-4C55-909B-D580223A5D5E}"/>
          </ac:spMkLst>
        </pc:spChg>
      </pc:sldChg>
      <pc:sldChg chg="modSp mod">
        <pc:chgData name="Arcelia Madigan" userId="a9eb74e4-3818-425c-b9d8-64fc6fe5869d" providerId="ADAL" clId="{5DEAE83E-5381-4BA9-84AD-79D0DB27B51F}" dt="2022-08-18T20:10:23.047" v="6896" actId="20577"/>
        <pc:sldMkLst>
          <pc:docMk/>
          <pc:sldMk cId="1049726739" sldId="344"/>
        </pc:sldMkLst>
        <pc:spChg chg="mod">
          <ac:chgData name="Arcelia Madigan" userId="a9eb74e4-3818-425c-b9d8-64fc6fe5869d" providerId="ADAL" clId="{5DEAE83E-5381-4BA9-84AD-79D0DB27B51F}" dt="2022-08-17T15:06:39.247" v="2584" actId="20577"/>
          <ac:spMkLst>
            <pc:docMk/>
            <pc:sldMk cId="1049726739" sldId="344"/>
            <ac:spMk id="2" creationId="{3286AE79-85EA-41BB-9254-015BF9D23215}"/>
          </ac:spMkLst>
        </pc:spChg>
        <pc:spChg chg="mod">
          <ac:chgData name="Arcelia Madigan" userId="a9eb74e4-3818-425c-b9d8-64fc6fe5869d" providerId="ADAL" clId="{5DEAE83E-5381-4BA9-84AD-79D0DB27B51F}" dt="2022-08-18T20:10:23.047" v="6896" actId="20577"/>
          <ac:spMkLst>
            <pc:docMk/>
            <pc:sldMk cId="1049726739" sldId="344"/>
            <ac:spMk id="3" creationId="{EC496D1E-AE09-4B07-8869-14EE341390E6}"/>
          </ac:spMkLst>
        </pc:spChg>
      </pc:sldChg>
      <pc:sldChg chg="modSp mod modNotesTx">
        <pc:chgData name="Arcelia Madigan" userId="a9eb74e4-3818-425c-b9d8-64fc6fe5869d" providerId="ADAL" clId="{5DEAE83E-5381-4BA9-84AD-79D0DB27B51F}" dt="2022-08-18T15:00:03.370" v="5991" actId="20577"/>
        <pc:sldMkLst>
          <pc:docMk/>
          <pc:sldMk cId="1097779435" sldId="348"/>
        </pc:sldMkLst>
        <pc:spChg chg="mod">
          <ac:chgData name="Arcelia Madigan" userId="a9eb74e4-3818-425c-b9d8-64fc6fe5869d" providerId="ADAL" clId="{5DEAE83E-5381-4BA9-84AD-79D0DB27B51F}" dt="2022-08-18T15:00:03.370" v="5991" actId="20577"/>
          <ac:spMkLst>
            <pc:docMk/>
            <pc:sldMk cId="1097779435" sldId="348"/>
            <ac:spMk id="3" creationId="{99CEF668-E573-48C6-A14D-8938FE192091}"/>
          </ac:spMkLst>
        </pc:spChg>
        <pc:spChg chg="mod">
          <ac:chgData name="Arcelia Madigan" userId="a9eb74e4-3818-425c-b9d8-64fc6fe5869d" providerId="ADAL" clId="{5DEAE83E-5381-4BA9-84AD-79D0DB27B51F}" dt="2022-08-18T14:59:41.302" v="5983" actId="20577"/>
          <ac:spMkLst>
            <pc:docMk/>
            <pc:sldMk cId="1097779435" sldId="348"/>
            <ac:spMk id="4" creationId="{9CF3F91D-643F-4B75-8CC0-66354B471383}"/>
          </ac:spMkLst>
        </pc:spChg>
        <pc:spChg chg="mod">
          <ac:chgData name="Arcelia Madigan" userId="a9eb74e4-3818-425c-b9d8-64fc6fe5869d" providerId="ADAL" clId="{5DEAE83E-5381-4BA9-84AD-79D0DB27B51F}" dt="2022-08-16T15:20:48.420" v="82" actId="20577"/>
          <ac:spMkLst>
            <pc:docMk/>
            <pc:sldMk cId="1097779435" sldId="348"/>
            <ac:spMk id="6" creationId="{8C4E5B87-7A92-49A6-A54A-D92CC9EDC943}"/>
          </ac:spMkLst>
        </pc:spChg>
        <pc:spChg chg="mod">
          <ac:chgData name="Arcelia Madigan" userId="a9eb74e4-3818-425c-b9d8-64fc6fe5869d" providerId="ADAL" clId="{5DEAE83E-5381-4BA9-84AD-79D0DB27B51F}" dt="2022-08-18T14:59:21.815" v="5975" actId="20577"/>
          <ac:spMkLst>
            <pc:docMk/>
            <pc:sldMk cId="1097779435" sldId="348"/>
            <ac:spMk id="7" creationId="{51C404B3-DE96-4CC0-B0FB-71FEC917B95D}"/>
          </ac:spMkLst>
        </pc:spChg>
        <pc:spChg chg="mod">
          <ac:chgData name="Arcelia Madigan" userId="a9eb74e4-3818-425c-b9d8-64fc6fe5869d" providerId="ADAL" clId="{5DEAE83E-5381-4BA9-84AD-79D0DB27B51F}" dt="2022-08-18T14:54:59.885" v="5947" actId="1076"/>
          <ac:spMkLst>
            <pc:docMk/>
            <pc:sldMk cId="1097779435" sldId="348"/>
            <ac:spMk id="8" creationId="{78DD1D37-5B21-452B-8A94-14694D911454}"/>
          </ac:spMkLst>
        </pc:spChg>
        <pc:spChg chg="mod">
          <ac:chgData name="Arcelia Madigan" userId="a9eb74e4-3818-425c-b9d8-64fc6fe5869d" providerId="ADAL" clId="{5DEAE83E-5381-4BA9-84AD-79D0DB27B51F}" dt="2022-08-16T15:20:54.924" v="92" actId="20577"/>
          <ac:spMkLst>
            <pc:docMk/>
            <pc:sldMk cId="1097779435" sldId="348"/>
            <ac:spMk id="18" creationId="{C5110379-D477-4537-A985-D1E6C8CA18E8}"/>
          </ac:spMkLst>
        </pc:spChg>
      </pc:sldChg>
      <pc:sldChg chg="modSp mod">
        <pc:chgData name="Arcelia Madigan" userId="a9eb74e4-3818-425c-b9d8-64fc6fe5869d" providerId="ADAL" clId="{5DEAE83E-5381-4BA9-84AD-79D0DB27B51F}" dt="2022-08-18T14:40:10.147" v="5868" actId="120"/>
        <pc:sldMkLst>
          <pc:docMk/>
          <pc:sldMk cId="4103618707" sldId="349"/>
        </pc:sldMkLst>
        <pc:spChg chg="mod">
          <ac:chgData name="Arcelia Madigan" userId="a9eb74e4-3818-425c-b9d8-64fc6fe5869d" providerId="ADAL" clId="{5DEAE83E-5381-4BA9-84AD-79D0DB27B51F}" dt="2022-08-18T14:40:10.147" v="5868" actId="120"/>
          <ac:spMkLst>
            <pc:docMk/>
            <pc:sldMk cId="4103618707" sldId="349"/>
            <ac:spMk id="3" creationId="{7D8D4D26-DE0F-4256-B7BA-EDEDF099996F}"/>
          </ac:spMkLst>
        </pc:spChg>
        <pc:spChg chg="mod">
          <ac:chgData name="Arcelia Madigan" userId="a9eb74e4-3818-425c-b9d8-64fc6fe5869d" providerId="ADAL" clId="{5DEAE83E-5381-4BA9-84AD-79D0DB27B51F}" dt="2022-08-16T15:38:27.356" v="138" actId="20577"/>
          <ac:spMkLst>
            <pc:docMk/>
            <pc:sldMk cId="4103618707" sldId="349"/>
            <ac:spMk id="4" creationId="{62BB23F9-A93B-4B39-8F23-EC708CE3ED5B}"/>
          </ac:spMkLst>
        </pc:spChg>
      </pc:sldChg>
      <pc:sldChg chg="modSp mod">
        <pc:chgData name="Arcelia Madigan" userId="a9eb74e4-3818-425c-b9d8-64fc6fe5869d" providerId="ADAL" clId="{5DEAE83E-5381-4BA9-84AD-79D0DB27B51F}" dt="2022-08-18T14:36:44.316" v="5859" actId="20577"/>
        <pc:sldMkLst>
          <pc:docMk/>
          <pc:sldMk cId="301343765" sldId="350"/>
        </pc:sldMkLst>
        <pc:spChg chg="mod">
          <ac:chgData name="Arcelia Madigan" userId="a9eb74e4-3818-425c-b9d8-64fc6fe5869d" providerId="ADAL" clId="{5DEAE83E-5381-4BA9-84AD-79D0DB27B51F}" dt="2022-08-18T14:36:44.316" v="5859" actId="20577"/>
          <ac:spMkLst>
            <pc:docMk/>
            <pc:sldMk cId="301343765" sldId="350"/>
            <ac:spMk id="3" creationId="{C6D7D6EB-76A2-4AEA-9236-71A1A9B09BC7}"/>
          </ac:spMkLst>
        </pc:spChg>
      </pc:sldChg>
      <pc:sldChg chg="modSp mod">
        <pc:chgData name="Arcelia Madigan" userId="a9eb74e4-3818-425c-b9d8-64fc6fe5869d" providerId="ADAL" clId="{5DEAE83E-5381-4BA9-84AD-79D0DB27B51F}" dt="2022-08-18T16:39:56.134" v="6654" actId="20577"/>
        <pc:sldMkLst>
          <pc:docMk/>
          <pc:sldMk cId="2936114910" sldId="359"/>
        </pc:sldMkLst>
        <pc:spChg chg="mod">
          <ac:chgData name="Arcelia Madigan" userId="a9eb74e4-3818-425c-b9d8-64fc6fe5869d" providerId="ADAL" clId="{5DEAE83E-5381-4BA9-84AD-79D0DB27B51F}" dt="2022-08-18T16:34:30.610" v="6639" actId="1076"/>
          <ac:spMkLst>
            <pc:docMk/>
            <pc:sldMk cId="2936114910" sldId="359"/>
            <ac:spMk id="2" creationId="{3D5E41F2-9810-4EEE-B8EB-7B0FB1250BB6}"/>
          </ac:spMkLst>
        </pc:spChg>
        <pc:spChg chg="mod">
          <ac:chgData name="Arcelia Madigan" userId="a9eb74e4-3818-425c-b9d8-64fc6fe5869d" providerId="ADAL" clId="{5DEAE83E-5381-4BA9-84AD-79D0DB27B51F}" dt="2022-08-18T16:39:56.134" v="6654" actId="20577"/>
          <ac:spMkLst>
            <pc:docMk/>
            <pc:sldMk cId="2936114910" sldId="359"/>
            <ac:spMk id="3" creationId="{A4BB998D-56DD-4D29-8CB7-7BB9C7B59340}"/>
          </ac:spMkLst>
        </pc:spChg>
      </pc:sldChg>
      <pc:sldChg chg="modSp mod modNotesTx">
        <pc:chgData name="Arcelia Madigan" userId="a9eb74e4-3818-425c-b9d8-64fc6fe5869d" providerId="ADAL" clId="{5DEAE83E-5381-4BA9-84AD-79D0DB27B51F}" dt="2022-08-18T23:30:01.689" v="8057" actId="20577"/>
        <pc:sldMkLst>
          <pc:docMk/>
          <pc:sldMk cId="911377936" sldId="360"/>
        </pc:sldMkLst>
        <pc:spChg chg="mod">
          <ac:chgData name="Arcelia Madigan" userId="a9eb74e4-3818-425c-b9d8-64fc6fe5869d" providerId="ADAL" clId="{5DEAE83E-5381-4BA9-84AD-79D0DB27B51F}" dt="2022-08-17T14:25:45.922" v="1993" actId="20577"/>
          <ac:spMkLst>
            <pc:docMk/>
            <pc:sldMk cId="911377936" sldId="360"/>
            <ac:spMk id="2" creationId="{698052ED-9809-4218-A9EE-CF8DF0B34E35}"/>
          </ac:spMkLst>
        </pc:spChg>
        <pc:spChg chg="mod">
          <ac:chgData name="Arcelia Madigan" userId="a9eb74e4-3818-425c-b9d8-64fc6fe5869d" providerId="ADAL" clId="{5DEAE83E-5381-4BA9-84AD-79D0DB27B51F}" dt="2022-08-18T16:42:44.231" v="6677" actId="20577"/>
          <ac:spMkLst>
            <pc:docMk/>
            <pc:sldMk cId="911377936" sldId="360"/>
            <ac:spMk id="3" creationId="{5D255860-30DE-4E58-8F65-B31DCC0D19CA}"/>
          </ac:spMkLst>
        </pc:spChg>
      </pc:sldChg>
      <pc:sldChg chg="addSp modSp mod modNotesTx">
        <pc:chgData name="Arcelia Madigan" userId="a9eb74e4-3818-425c-b9d8-64fc6fe5869d" providerId="ADAL" clId="{5DEAE83E-5381-4BA9-84AD-79D0DB27B51F}" dt="2022-08-18T23:31:36.750" v="8066" actId="20577"/>
        <pc:sldMkLst>
          <pc:docMk/>
          <pc:sldMk cId="2837270316" sldId="361"/>
        </pc:sldMkLst>
        <pc:spChg chg="mod">
          <ac:chgData name="Arcelia Madigan" userId="a9eb74e4-3818-425c-b9d8-64fc6fe5869d" providerId="ADAL" clId="{5DEAE83E-5381-4BA9-84AD-79D0DB27B51F}" dt="2022-08-17T14:27:59.697" v="2032" actId="20577"/>
          <ac:spMkLst>
            <pc:docMk/>
            <pc:sldMk cId="2837270316" sldId="361"/>
            <ac:spMk id="2" creationId="{ADB5EE5E-C415-42C5-B9B5-1F319BB678A7}"/>
          </ac:spMkLst>
        </pc:spChg>
        <pc:spChg chg="add mod">
          <ac:chgData name="Arcelia Madigan" userId="a9eb74e4-3818-425c-b9d8-64fc6fe5869d" providerId="ADAL" clId="{5DEAE83E-5381-4BA9-84AD-79D0DB27B51F}" dt="2022-08-17T14:33:28.067" v="2072" actId="120"/>
          <ac:spMkLst>
            <pc:docMk/>
            <pc:sldMk cId="2837270316" sldId="361"/>
            <ac:spMk id="3" creationId="{7C415074-1163-F1FE-FB51-92894DBFEAE4}"/>
          </ac:spMkLst>
        </pc:spChg>
        <pc:spChg chg="mod">
          <ac:chgData name="Arcelia Madigan" userId="a9eb74e4-3818-425c-b9d8-64fc6fe5869d" providerId="ADAL" clId="{5DEAE83E-5381-4BA9-84AD-79D0DB27B51F}" dt="2022-08-18T16:46:38.103" v="6696" actId="20577"/>
          <ac:spMkLst>
            <pc:docMk/>
            <pc:sldMk cId="2837270316" sldId="361"/>
            <ac:spMk id="7" creationId="{20C909AC-1692-47EC-8F06-D3E6801327B3}"/>
          </ac:spMkLst>
        </pc:spChg>
      </pc:sldChg>
      <pc:sldChg chg="modSp mod">
        <pc:chgData name="Arcelia Madigan" userId="a9eb74e4-3818-425c-b9d8-64fc6fe5869d" providerId="ADAL" clId="{5DEAE83E-5381-4BA9-84AD-79D0DB27B51F}" dt="2022-08-18T19:04:47.280" v="6766" actId="20577"/>
        <pc:sldMkLst>
          <pc:docMk/>
          <pc:sldMk cId="3945862373" sldId="362"/>
        </pc:sldMkLst>
        <pc:spChg chg="mod">
          <ac:chgData name="Arcelia Madigan" userId="a9eb74e4-3818-425c-b9d8-64fc6fe5869d" providerId="ADAL" clId="{5DEAE83E-5381-4BA9-84AD-79D0DB27B51F}" dt="2022-08-17T14:41:07.072" v="2210" actId="403"/>
          <ac:spMkLst>
            <pc:docMk/>
            <pc:sldMk cId="3945862373" sldId="362"/>
            <ac:spMk id="2" creationId="{8932BFE6-23D7-4446-847E-D9B881FDA4E0}"/>
          </ac:spMkLst>
        </pc:spChg>
        <pc:spChg chg="mod">
          <ac:chgData name="Arcelia Madigan" userId="a9eb74e4-3818-425c-b9d8-64fc6fe5869d" providerId="ADAL" clId="{5DEAE83E-5381-4BA9-84AD-79D0DB27B51F}" dt="2022-08-18T19:04:47.280" v="6766" actId="20577"/>
          <ac:spMkLst>
            <pc:docMk/>
            <pc:sldMk cId="3945862373" sldId="362"/>
            <ac:spMk id="3" creationId="{31207126-E365-45FB-9B89-1DB2E1ED77BE}"/>
          </ac:spMkLst>
        </pc:spChg>
      </pc:sldChg>
      <pc:sldChg chg="modSp mod">
        <pc:chgData name="Arcelia Madigan" userId="a9eb74e4-3818-425c-b9d8-64fc6fe5869d" providerId="ADAL" clId="{5DEAE83E-5381-4BA9-84AD-79D0DB27B51F}" dt="2022-08-18T19:05:19.797" v="6775" actId="20577"/>
        <pc:sldMkLst>
          <pc:docMk/>
          <pc:sldMk cId="2967328905" sldId="363"/>
        </pc:sldMkLst>
        <pc:spChg chg="mod">
          <ac:chgData name="Arcelia Madigan" userId="a9eb74e4-3818-425c-b9d8-64fc6fe5869d" providerId="ADAL" clId="{5DEAE83E-5381-4BA9-84AD-79D0DB27B51F}" dt="2022-08-17T14:42:46.567" v="2225" actId="20577"/>
          <ac:spMkLst>
            <pc:docMk/>
            <pc:sldMk cId="2967328905" sldId="363"/>
            <ac:spMk id="2" creationId="{F1C8A537-25CD-44E7-A208-BBDEBF98F3E0}"/>
          </ac:spMkLst>
        </pc:spChg>
        <pc:spChg chg="mod">
          <ac:chgData name="Arcelia Madigan" userId="a9eb74e4-3818-425c-b9d8-64fc6fe5869d" providerId="ADAL" clId="{5DEAE83E-5381-4BA9-84AD-79D0DB27B51F}" dt="2022-08-18T19:05:19.797" v="6775" actId="20577"/>
          <ac:spMkLst>
            <pc:docMk/>
            <pc:sldMk cId="2967328905" sldId="363"/>
            <ac:spMk id="3" creationId="{39950B12-EC75-428E-9B68-A4F803F25D73}"/>
          </ac:spMkLst>
        </pc:spChg>
      </pc:sldChg>
      <pc:sldChg chg="modSp mod modNotesTx">
        <pc:chgData name="Arcelia Madigan" userId="a9eb74e4-3818-425c-b9d8-64fc6fe5869d" providerId="ADAL" clId="{5DEAE83E-5381-4BA9-84AD-79D0DB27B51F}" dt="2022-08-18T23:22:52.203" v="8031" actId="20577"/>
        <pc:sldMkLst>
          <pc:docMk/>
          <pc:sldMk cId="3871083852" sldId="365"/>
        </pc:sldMkLst>
        <pc:spChg chg="mod">
          <ac:chgData name="Arcelia Madigan" userId="a9eb74e4-3818-425c-b9d8-64fc6fe5869d" providerId="ADAL" clId="{5DEAE83E-5381-4BA9-84AD-79D0DB27B51F}" dt="2022-08-17T14:19:39.453" v="1900" actId="20577"/>
          <ac:spMkLst>
            <pc:docMk/>
            <pc:sldMk cId="3871083852" sldId="365"/>
            <ac:spMk id="2" creationId="{C2EC2DE5-229D-474E-92CA-66CB5BBC9ECA}"/>
          </ac:spMkLst>
        </pc:spChg>
        <pc:spChg chg="mod">
          <ac:chgData name="Arcelia Madigan" userId="a9eb74e4-3818-425c-b9d8-64fc6fe5869d" providerId="ADAL" clId="{5DEAE83E-5381-4BA9-84AD-79D0DB27B51F}" dt="2022-08-18T16:33:53.251" v="6638" actId="20577"/>
          <ac:spMkLst>
            <pc:docMk/>
            <pc:sldMk cId="3871083852" sldId="365"/>
            <ac:spMk id="3" creationId="{47A7EBA3-D45C-4315-8CAE-C8BA688185C9}"/>
          </ac:spMkLst>
        </pc:spChg>
      </pc:sldChg>
      <pc:sldChg chg="modSp mod">
        <pc:chgData name="Arcelia Madigan" userId="a9eb74e4-3818-425c-b9d8-64fc6fe5869d" providerId="ADAL" clId="{5DEAE83E-5381-4BA9-84AD-79D0DB27B51F}" dt="2022-08-17T21:10:37.275" v="5594" actId="108"/>
        <pc:sldMkLst>
          <pc:docMk/>
          <pc:sldMk cId="2071705056" sldId="369"/>
        </pc:sldMkLst>
        <pc:spChg chg="mod">
          <ac:chgData name="Arcelia Madigan" userId="a9eb74e4-3818-425c-b9d8-64fc6fe5869d" providerId="ADAL" clId="{5DEAE83E-5381-4BA9-84AD-79D0DB27B51F}" dt="2022-08-17T21:10:37.275" v="5594" actId="108"/>
          <ac:spMkLst>
            <pc:docMk/>
            <pc:sldMk cId="2071705056" sldId="369"/>
            <ac:spMk id="2" creationId="{253769D0-7A18-468D-8FC8-7699B5646341}"/>
          </ac:spMkLst>
        </pc:spChg>
      </pc:sldChg>
      <pc:sldChg chg="modSp mod">
        <pc:chgData name="Arcelia Madigan" userId="a9eb74e4-3818-425c-b9d8-64fc6fe5869d" providerId="ADAL" clId="{5DEAE83E-5381-4BA9-84AD-79D0DB27B51F}" dt="2022-08-18T16:07:40.309" v="6441" actId="20577"/>
        <pc:sldMkLst>
          <pc:docMk/>
          <pc:sldMk cId="2432679905" sldId="372"/>
        </pc:sldMkLst>
        <pc:spChg chg="mod">
          <ac:chgData name="Arcelia Madigan" userId="a9eb74e4-3818-425c-b9d8-64fc6fe5869d" providerId="ADAL" clId="{5DEAE83E-5381-4BA9-84AD-79D0DB27B51F}" dt="2022-08-17T13:25:43.216" v="1455" actId="20577"/>
          <ac:spMkLst>
            <pc:docMk/>
            <pc:sldMk cId="2432679905" sldId="372"/>
            <ac:spMk id="2" creationId="{3343F6B6-92AD-4A8E-82BC-F240264CFEFD}"/>
          </ac:spMkLst>
        </pc:spChg>
        <pc:spChg chg="mod">
          <ac:chgData name="Arcelia Madigan" userId="a9eb74e4-3818-425c-b9d8-64fc6fe5869d" providerId="ADAL" clId="{5DEAE83E-5381-4BA9-84AD-79D0DB27B51F}" dt="2022-08-18T16:07:40.309" v="6441" actId="20577"/>
          <ac:spMkLst>
            <pc:docMk/>
            <pc:sldMk cId="2432679905" sldId="372"/>
            <ac:spMk id="3" creationId="{83A8D081-6ED9-4423-B445-3DA1176E8588}"/>
          </ac:spMkLst>
        </pc:spChg>
      </pc:sldChg>
      <pc:sldChg chg="modSp mod">
        <pc:chgData name="Arcelia Madigan" userId="a9eb74e4-3818-425c-b9d8-64fc6fe5869d" providerId="ADAL" clId="{5DEAE83E-5381-4BA9-84AD-79D0DB27B51F}" dt="2022-08-18T19:03:13.182" v="6754" actId="20577"/>
        <pc:sldMkLst>
          <pc:docMk/>
          <pc:sldMk cId="2120970341" sldId="375"/>
        </pc:sldMkLst>
        <pc:spChg chg="mod">
          <ac:chgData name="Arcelia Madigan" userId="a9eb74e4-3818-425c-b9d8-64fc6fe5869d" providerId="ADAL" clId="{5DEAE83E-5381-4BA9-84AD-79D0DB27B51F}" dt="2022-08-18T19:03:13.182" v="6754" actId="20577"/>
          <ac:spMkLst>
            <pc:docMk/>
            <pc:sldMk cId="2120970341" sldId="375"/>
            <ac:spMk id="2" creationId="{5CEBC181-95CE-464A-8407-75D39F8039C3}"/>
          </ac:spMkLst>
        </pc:spChg>
      </pc:sldChg>
      <pc:sldChg chg="modSp mod modNotesTx">
        <pc:chgData name="Arcelia Madigan" userId="a9eb74e4-3818-425c-b9d8-64fc6fe5869d" providerId="ADAL" clId="{5DEAE83E-5381-4BA9-84AD-79D0DB27B51F}" dt="2022-08-18T23:02:21.389" v="7917" actId="20577"/>
        <pc:sldMkLst>
          <pc:docMk/>
          <pc:sldMk cId="717570334" sldId="377"/>
        </pc:sldMkLst>
        <pc:spChg chg="mod">
          <ac:chgData name="Arcelia Madigan" userId="a9eb74e4-3818-425c-b9d8-64fc6fe5869d" providerId="ADAL" clId="{5DEAE83E-5381-4BA9-84AD-79D0DB27B51F}" dt="2022-08-17T13:31:39.385" v="1484" actId="27636"/>
          <ac:spMkLst>
            <pc:docMk/>
            <pc:sldMk cId="717570334" sldId="377"/>
            <ac:spMk id="2" creationId="{3343F6B6-92AD-4A8E-82BC-F240264CFEFD}"/>
          </ac:spMkLst>
        </pc:spChg>
        <pc:spChg chg="mod">
          <ac:chgData name="Arcelia Madigan" userId="a9eb74e4-3818-425c-b9d8-64fc6fe5869d" providerId="ADAL" clId="{5DEAE83E-5381-4BA9-84AD-79D0DB27B51F}" dt="2022-08-18T16:12:37.410" v="6457" actId="20577"/>
          <ac:spMkLst>
            <pc:docMk/>
            <pc:sldMk cId="717570334" sldId="377"/>
            <ac:spMk id="3" creationId="{83A8D081-6ED9-4423-B445-3DA1176E8588}"/>
          </ac:spMkLst>
        </pc:spChg>
      </pc:sldChg>
      <pc:sldChg chg="modSp mod">
        <pc:chgData name="Arcelia Madigan" userId="a9eb74e4-3818-425c-b9d8-64fc6fe5869d" providerId="ADAL" clId="{5DEAE83E-5381-4BA9-84AD-79D0DB27B51F}" dt="2022-08-18T16:08:10.801" v="6442" actId="20577"/>
        <pc:sldMkLst>
          <pc:docMk/>
          <pc:sldMk cId="3383142373" sldId="378"/>
        </pc:sldMkLst>
        <pc:spChg chg="mod">
          <ac:chgData name="Arcelia Madigan" userId="a9eb74e4-3818-425c-b9d8-64fc6fe5869d" providerId="ADAL" clId="{5DEAE83E-5381-4BA9-84AD-79D0DB27B51F}" dt="2022-08-18T16:08:10.801" v="6442" actId="20577"/>
          <ac:spMkLst>
            <pc:docMk/>
            <pc:sldMk cId="3383142373" sldId="378"/>
            <ac:spMk id="12" creationId="{5A11E25F-B0F6-4001-9168-B86B44505CE7}"/>
          </ac:spMkLst>
        </pc:spChg>
        <pc:spChg chg="mod">
          <ac:chgData name="Arcelia Madigan" userId="a9eb74e4-3818-425c-b9d8-64fc6fe5869d" providerId="ADAL" clId="{5DEAE83E-5381-4BA9-84AD-79D0DB27B51F}" dt="2022-08-17T13:31:03.821" v="1482" actId="14100"/>
          <ac:spMkLst>
            <pc:docMk/>
            <pc:sldMk cId="3383142373" sldId="378"/>
            <ac:spMk id="15" creationId="{D8EA4127-5B29-47C0-B546-4CEB99647FB4}"/>
          </ac:spMkLst>
        </pc:spChg>
      </pc:sldChg>
      <pc:sldChg chg="modSp mod">
        <pc:chgData name="Arcelia Madigan" userId="a9eb74e4-3818-425c-b9d8-64fc6fe5869d" providerId="ADAL" clId="{5DEAE83E-5381-4BA9-84AD-79D0DB27B51F}" dt="2022-08-17T13:29:46.065" v="1478" actId="20577"/>
        <pc:sldMkLst>
          <pc:docMk/>
          <pc:sldMk cId="3907129304" sldId="379"/>
        </pc:sldMkLst>
        <pc:spChg chg="mod">
          <ac:chgData name="Arcelia Madigan" userId="a9eb74e4-3818-425c-b9d8-64fc6fe5869d" providerId="ADAL" clId="{5DEAE83E-5381-4BA9-84AD-79D0DB27B51F}" dt="2022-08-17T13:29:46.065" v="1478" actId="20577"/>
          <ac:spMkLst>
            <pc:docMk/>
            <pc:sldMk cId="3907129304" sldId="379"/>
            <ac:spMk id="2" creationId="{1E6B70B2-FC09-4787-B816-6DB2AE4E426A}"/>
          </ac:spMkLst>
        </pc:spChg>
      </pc:sldChg>
      <pc:sldChg chg="modSp mod modNotesTx">
        <pc:chgData name="Arcelia Madigan" userId="a9eb74e4-3818-425c-b9d8-64fc6fe5869d" providerId="ADAL" clId="{5DEAE83E-5381-4BA9-84AD-79D0DB27B51F}" dt="2022-08-18T23:08:37.320" v="7927" actId="20577"/>
        <pc:sldMkLst>
          <pc:docMk/>
          <pc:sldMk cId="3318646470" sldId="381"/>
        </pc:sldMkLst>
        <pc:spChg chg="mod">
          <ac:chgData name="Arcelia Madigan" userId="a9eb74e4-3818-425c-b9d8-64fc6fe5869d" providerId="ADAL" clId="{5DEAE83E-5381-4BA9-84AD-79D0DB27B51F}" dt="2022-08-17T13:55:53.631" v="1584" actId="122"/>
          <ac:spMkLst>
            <pc:docMk/>
            <pc:sldMk cId="3318646470" sldId="381"/>
            <ac:spMk id="2" creationId="{D1DBCB34-4F42-4894-A4D8-5C694AA9F0CD}"/>
          </ac:spMkLst>
        </pc:spChg>
        <pc:spChg chg="mod">
          <ac:chgData name="Arcelia Madigan" userId="a9eb74e4-3818-425c-b9d8-64fc6fe5869d" providerId="ADAL" clId="{5DEAE83E-5381-4BA9-84AD-79D0DB27B51F}" dt="2022-08-18T16:25:24.834" v="6531" actId="20577"/>
          <ac:spMkLst>
            <pc:docMk/>
            <pc:sldMk cId="3318646470" sldId="381"/>
            <ac:spMk id="5" creationId="{912E955D-B818-4758-8D3B-30693FF72250}"/>
          </ac:spMkLst>
        </pc:spChg>
        <pc:picChg chg="mod">
          <ac:chgData name="Arcelia Madigan" userId="a9eb74e4-3818-425c-b9d8-64fc6fe5869d" providerId="ADAL" clId="{5DEAE83E-5381-4BA9-84AD-79D0DB27B51F}" dt="2022-08-17T13:56:03.356" v="1586" actId="14100"/>
          <ac:picMkLst>
            <pc:docMk/>
            <pc:sldMk cId="3318646470" sldId="381"/>
            <ac:picMk id="6" creationId="{EAE66C79-3C08-4FF7-B8E0-0E95E916FCF5}"/>
          </ac:picMkLst>
        </pc:picChg>
      </pc:sldChg>
      <pc:sldChg chg="modSp mod">
        <pc:chgData name="Arcelia Madigan" userId="a9eb74e4-3818-425c-b9d8-64fc6fe5869d" providerId="ADAL" clId="{5DEAE83E-5381-4BA9-84AD-79D0DB27B51F}" dt="2022-08-18T16:47:43.813" v="6705" actId="20577"/>
        <pc:sldMkLst>
          <pc:docMk/>
          <pc:sldMk cId="2209161949" sldId="382"/>
        </pc:sldMkLst>
        <pc:spChg chg="mod">
          <ac:chgData name="Arcelia Madigan" userId="a9eb74e4-3818-425c-b9d8-64fc6fe5869d" providerId="ADAL" clId="{5DEAE83E-5381-4BA9-84AD-79D0DB27B51F}" dt="2022-08-17T14:35:28.010" v="2100" actId="20577"/>
          <ac:spMkLst>
            <pc:docMk/>
            <pc:sldMk cId="2209161949" sldId="382"/>
            <ac:spMk id="2" creationId="{ADB5EE5E-C415-42C5-B9B5-1F319BB678A7}"/>
          </ac:spMkLst>
        </pc:spChg>
        <pc:spChg chg="mod">
          <ac:chgData name="Arcelia Madigan" userId="a9eb74e4-3818-425c-b9d8-64fc6fe5869d" providerId="ADAL" clId="{5DEAE83E-5381-4BA9-84AD-79D0DB27B51F}" dt="2022-08-18T16:47:43.813" v="6705" actId="20577"/>
          <ac:spMkLst>
            <pc:docMk/>
            <pc:sldMk cId="2209161949" sldId="382"/>
            <ac:spMk id="3" creationId="{61BC2772-0F0C-46B7-A4FD-46BF3A565B4B}"/>
          </ac:spMkLst>
        </pc:spChg>
      </pc:sldChg>
      <pc:sldChg chg="addSp delSp modSp mod">
        <pc:chgData name="Arcelia Madigan" userId="a9eb74e4-3818-425c-b9d8-64fc6fe5869d" providerId="ADAL" clId="{5DEAE83E-5381-4BA9-84AD-79D0DB27B51F}" dt="2022-08-17T21:02:16.329" v="5566" actId="478"/>
        <pc:sldMkLst>
          <pc:docMk/>
          <pc:sldMk cId="575328384" sldId="577"/>
        </pc:sldMkLst>
        <pc:spChg chg="add del">
          <ac:chgData name="Arcelia Madigan" userId="a9eb74e4-3818-425c-b9d8-64fc6fe5869d" providerId="ADAL" clId="{5DEAE83E-5381-4BA9-84AD-79D0DB27B51F}" dt="2022-08-16T16:56:23.095" v="617" actId="478"/>
          <ac:spMkLst>
            <pc:docMk/>
            <pc:sldMk cId="575328384" sldId="577"/>
            <ac:spMk id="2" creationId="{B66E0945-8637-902A-749A-765E0609F05A}"/>
          </ac:spMkLst>
        </pc:spChg>
        <pc:spChg chg="mod">
          <ac:chgData name="Arcelia Madigan" userId="a9eb74e4-3818-425c-b9d8-64fc6fe5869d" providerId="ADAL" clId="{5DEAE83E-5381-4BA9-84AD-79D0DB27B51F}" dt="2022-08-16T17:02:39.007" v="658" actId="20577"/>
          <ac:spMkLst>
            <pc:docMk/>
            <pc:sldMk cId="575328384" sldId="577"/>
            <ac:spMk id="4" creationId="{CEB81FE3-4CB5-4667-BDC4-B0F0658C02A9}"/>
          </ac:spMkLst>
        </pc:spChg>
        <pc:spChg chg="del mod">
          <ac:chgData name="Arcelia Madigan" userId="a9eb74e4-3818-425c-b9d8-64fc6fe5869d" providerId="ADAL" clId="{5DEAE83E-5381-4BA9-84AD-79D0DB27B51F}" dt="2022-08-17T21:02:12.664" v="5565" actId="478"/>
          <ac:spMkLst>
            <pc:docMk/>
            <pc:sldMk cId="575328384" sldId="577"/>
            <ac:spMk id="5" creationId="{2C7ADCAA-47D0-4997-A4A1-00F807BDF98E}"/>
          </ac:spMkLst>
        </pc:spChg>
        <pc:spChg chg="mod">
          <ac:chgData name="Arcelia Madigan" userId="a9eb74e4-3818-425c-b9d8-64fc6fe5869d" providerId="ADAL" clId="{5DEAE83E-5381-4BA9-84AD-79D0DB27B51F}" dt="2022-08-17T21:01:29.619" v="5560"/>
          <ac:spMkLst>
            <pc:docMk/>
            <pc:sldMk cId="575328384" sldId="577"/>
            <ac:spMk id="6" creationId="{C5ECF609-70A7-EB7B-4B66-7D668CE7DF27}"/>
          </ac:spMkLst>
        </pc:spChg>
        <pc:spChg chg="mod">
          <ac:chgData name="Arcelia Madigan" userId="a9eb74e4-3818-425c-b9d8-64fc6fe5869d" providerId="ADAL" clId="{5DEAE83E-5381-4BA9-84AD-79D0DB27B51F}" dt="2022-08-17T21:01:29.619" v="5560"/>
          <ac:spMkLst>
            <pc:docMk/>
            <pc:sldMk cId="575328384" sldId="577"/>
            <ac:spMk id="7" creationId="{F28C72B5-9E38-9A4A-25B2-6F0F01E89485}"/>
          </ac:spMkLst>
        </pc:spChg>
        <pc:spChg chg="mod">
          <ac:chgData name="Arcelia Madigan" userId="a9eb74e4-3818-425c-b9d8-64fc6fe5869d" providerId="ADAL" clId="{5DEAE83E-5381-4BA9-84AD-79D0DB27B51F}" dt="2022-08-17T21:01:29.619" v="5560"/>
          <ac:spMkLst>
            <pc:docMk/>
            <pc:sldMk cId="575328384" sldId="577"/>
            <ac:spMk id="8" creationId="{1837A57E-C322-D523-9E01-F46D6986DBEE}"/>
          </ac:spMkLst>
        </pc:spChg>
        <pc:spChg chg="del mod">
          <ac:chgData name="Arcelia Madigan" userId="a9eb74e4-3818-425c-b9d8-64fc6fe5869d" providerId="ADAL" clId="{5DEAE83E-5381-4BA9-84AD-79D0DB27B51F}" dt="2022-08-17T21:01:49.992" v="5564" actId="478"/>
          <ac:spMkLst>
            <pc:docMk/>
            <pc:sldMk cId="575328384" sldId="577"/>
            <ac:spMk id="9" creationId="{23821648-1954-43C0-AE43-17D5F0B2DEE1}"/>
          </ac:spMkLst>
        </pc:spChg>
        <pc:spChg chg="mod">
          <ac:chgData name="Arcelia Madigan" userId="a9eb74e4-3818-425c-b9d8-64fc6fe5869d" providerId="ADAL" clId="{5DEAE83E-5381-4BA9-84AD-79D0DB27B51F}" dt="2022-08-17T21:01:29.619" v="5560"/>
          <ac:spMkLst>
            <pc:docMk/>
            <pc:sldMk cId="575328384" sldId="577"/>
            <ac:spMk id="10" creationId="{56F9028E-7EC3-4641-2E0C-5218202A41E9}"/>
          </ac:spMkLst>
        </pc:spChg>
        <pc:spChg chg="del mod">
          <ac:chgData name="Arcelia Madigan" userId="a9eb74e4-3818-425c-b9d8-64fc6fe5869d" providerId="ADAL" clId="{5DEAE83E-5381-4BA9-84AD-79D0DB27B51F}" dt="2022-08-17T21:02:16.329" v="5566" actId="478"/>
          <ac:spMkLst>
            <pc:docMk/>
            <pc:sldMk cId="575328384" sldId="577"/>
            <ac:spMk id="11" creationId="{DEAD3033-B8D5-4699-95F5-72234181EDBC}"/>
          </ac:spMkLst>
        </pc:spChg>
        <pc:spChg chg="mod">
          <ac:chgData name="Arcelia Madigan" userId="a9eb74e4-3818-425c-b9d8-64fc6fe5869d" providerId="ADAL" clId="{5DEAE83E-5381-4BA9-84AD-79D0DB27B51F}" dt="2022-08-17T21:01:29.619" v="5560"/>
          <ac:spMkLst>
            <pc:docMk/>
            <pc:sldMk cId="575328384" sldId="577"/>
            <ac:spMk id="12" creationId="{A0679921-533E-3D27-AF92-AC082600184B}"/>
          </ac:spMkLst>
        </pc:spChg>
        <pc:spChg chg="mod">
          <ac:chgData name="Arcelia Madigan" userId="a9eb74e4-3818-425c-b9d8-64fc6fe5869d" providerId="ADAL" clId="{5DEAE83E-5381-4BA9-84AD-79D0DB27B51F}" dt="2022-08-17T21:01:29.619" v="5560"/>
          <ac:spMkLst>
            <pc:docMk/>
            <pc:sldMk cId="575328384" sldId="577"/>
            <ac:spMk id="13" creationId="{0DC2FA50-55B4-5889-7D82-7F7AACE96FBA}"/>
          </ac:spMkLst>
        </pc:spChg>
        <pc:spChg chg="mod">
          <ac:chgData name="Arcelia Madigan" userId="a9eb74e4-3818-425c-b9d8-64fc6fe5869d" providerId="ADAL" clId="{5DEAE83E-5381-4BA9-84AD-79D0DB27B51F}" dt="2022-08-17T21:01:29.619" v="5560"/>
          <ac:spMkLst>
            <pc:docMk/>
            <pc:sldMk cId="575328384" sldId="577"/>
            <ac:spMk id="14" creationId="{662C0AF7-4A16-B681-654A-3E1E4F420AC7}"/>
          </ac:spMkLst>
        </pc:spChg>
        <pc:spChg chg="mod">
          <ac:chgData name="Arcelia Madigan" userId="a9eb74e4-3818-425c-b9d8-64fc6fe5869d" providerId="ADAL" clId="{5DEAE83E-5381-4BA9-84AD-79D0DB27B51F}" dt="2022-08-17T21:01:29.619" v="5560"/>
          <ac:spMkLst>
            <pc:docMk/>
            <pc:sldMk cId="575328384" sldId="577"/>
            <ac:spMk id="15" creationId="{F934F7EE-DE34-FA34-2AF1-0072C13A9639}"/>
          </ac:spMkLst>
        </pc:spChg>
        <pc:spChg chg="mod">
          <ac:chgData name="Arcelia Madigan" userId="a9eb74e4-3818-425c-b9d8-64fc6fe5869d" providerId="ADAL" clId="{5DEAE83E-5381-4BA9-84AD-79D0DB27B51F}" dt="2022-08-17T21:01:29.619" v="5560"/>
          <ac:spMkLst>
            <pc:docMk/>
            <pc:sldMk cId="575328384" sldId="577"/>
            <ac:spMk id="16" creationId="{0386ED64-C30A-E2F8-9694-C0EF3BB7E869}"/>
          </ac:spMkLst>
        </pc:spChg>
        <pc:spChg chg="mod">
          <ac:chgData name="Arcelia Madigan" userId="a9eb74e4-3818-425c-b9d8-64fc6fe5869d" providerId="ADAL" clId="{5DEAE83E-5381-4BA9-84AD-79D0DB27B51F}" dt="2022-08-17T21:01:29.619" v="5560"/>
          <ac:spMkLst>
            <pc:docMk/>
            <pc:sldMk cId="575328384" sldId="577"/>
            <ac:spMk id="17" creationId="{3B753455-0117-B8C5-67E1-70FBF682CACE}"/>
          </ac:spMkLst>
        </pc:spChg>
        <pc:spChg chg="mod">
          <ac:chgData name="Arcelia Madigan" userId="a9eb74e4-3818-425c-b9d8-64fc6fe5869d" providerId="ADAL" clId="{5DEAE83E-5381-4BA9-84AD-79D0DB27B51F}" dt="2022-08-17T21:01:29.619" v="5560"/>
          <ac:spMkLst>
            <pc:docMk/>
            <pc:sldMk cId="575328384" sldId="577"/>
            <ac:spMk id="18" creationId="{9B6255FF-2361-0422-450D-A0020A52028D}"/>
          </ac:spMkLst>
        </pc:spChg>
        <pc:spChg chg="mod">
          <ac:chgData name="Arcelia Madigan" userId="a9eb74e4-3818-425c-b9d8-64fc6fe5869d" providerId="ADAL" clId="{5DEAE83E-5381-4BA9-84AD-79D0DB27B51F}" dt="2022-08-17T21:01:29.619" v="5560"/>
          <ac:spMkLst>
            <pc:docMk/>
            <pc:sldMk cId="575328384" sldId="577"/>
            <ac:spMk id="19" creationId="{B85DBC62-D2A9-D707-94EE-C3661F9EEB33}"/>
          </ac:spMkLst>
        </pc:spChg>
        <pc:spChg chg="mod">
          <ac:chgData name="Arcelia Madigan" userId="a9eb74e4-3818-425c-b9d8-64fc6fe5869d" providerId="ADAL" clId="{5DEAE83E-5381-4BA9-84AD-79D0DB27B51F}" dt="2022-08-17T21:01:29.619" v="5560"/>
          <ac:spMkLst>
            <pc:docMk/>
            <pc:sldMk cId="575328384" sldId="577"/>
            <ac:spMk id="20" creationId="{C2DE6247-1BED-D6DA-940C-37A8F9437943}"/>
          </ac:spMkLst>
        </pc:spChg>
        <pc:spChg chg="mod">
          <ac:chgData name="Arcelia Madigan" userId="a9eb74e4-3818-425c-b9d8-64fc6fe5869d" providerId="ADAL" clId="{5DEAE83E-5381-4BA9-84AD-79D0DB27B51F}" dt="2022-08-17T21:01:29.619" v="5560"/>
          <ac:spMkLst>
            <pc:docMk/>
            <pc:sldMk cId="575328384" sldId="577"/>
            <ac:spMk id="21" creationId="{1FA12038-A5D1-F648-E845-91334C31AEA0}"/>
          </ac:spMkLst>
        </pc:spChg>
        <pc:spChg chg="mod">
          <ac:chgData name="Arcelia Madigan" userId="a9eb74e4-3818-425c-b9d8-64fc6fe5869d" providerId="ADAL" clId="{5DEAE83E-5381-4BA9-84AD-79D0DB27B51F}" dt="2022-08-17T21:01:29.619" v="5560"/>
          <ac:spMkLst>
            <pc:docMk/>
            <pc:sldMk cId="575328384" sldId="577"/>
            <ac:spMk id="22" creationId="{3AAD117E-1DDC-9ACA-D635-8A637CE9015B}"/>
          </ac:spMkLst>
        </pc:spChg>
        <pc:spChg chg="mod">
          <ac:chgData name="Arcelia Madigan" userId="a9eb74e4-3818-425c-b9d8-64fc6fe5869d" providerId="ADAL" clId="{5DEAE83E-5381-4BA9-84AD-79D0DB27B51F}" dt="2022-08-17T21:01:29.619" v="5560"/>
          <ac:spMkLst>
            <pc:docMk/>
            <pc:sldMk cId="575328384" sldId="577"/>
            <ac:spMk id="23" creationId="{2CFB1A50-DCC3-F2D9-A3CE-844AAE4330FD}"/>
          </ac:spMkLst>
        </pc:spChg>
        <pc:spChg chg="mod">
          <ac:chgData name="Arcelia Madigan" userId="a9eb74e4-3818-425c-b9d8-64fc6fe5869d" providerId="ADAL" clId="{5DEAE83E-5381-4BA9-84AD-79D0DB27B51F}" dt="2022-08-17T21:01:29.619" v="5560"/>
          <ac:spMkLst>
            <pc:docMk/>
            <pc:sldMk cId="575328384" sldId="577"/>
            <ac:spMk id="24" creationId="{C662F34E-F943-89D4-2B72-31FC2F1A4FCD}"/>
          </ac:spMkLst>
        </pc:spChg>
        <pc:spChg chg="mod">
          <ac:chgData name="Arcelia Madigan" userId="a9eb74e4-3818-425c-b9d8-64fc6fe5869d" providerId="ADAL" clId="{5DEAE83E-5381-4BA9-84AD-79D0DB27B51F}" dt="2022-08-17T21:01:29.619" v="5560"/>
          <ac:spMkLst>
            <pc:docMk/>
            <pc:sldMk cId="575328384" sldId="577"/>
            <ac:spMk id="25" creationId="{2357B390-FB08-22FB-8447-C136C0604C07}"/>
          </ac:spMkLst>
        </pc:spChg>
        <pc:grpChg chg="add mod">
          <ac:chgData name="Arcelia Madigan" userId="a9eb74e4-3818-425c-b9d8-64fc6fe5869d" providerId="ADAL" clId="{5DEAE83E-5381-4BA9-84AD-79D0DB27B51F}" dt="2022-08-17T21:01:29.619" v="5560"/>
          <ac:grpSpMkLst>
            <pc:docMk/>
            <pc:sldMk cId="575328384" sldId="577"/>
            <ac:grpSpMk id="3" creationId="{12B37186-9B7D-C349-7D81-9233550461BF}"/>
          </ac:grpSpMkLst>
        </pc:grpChg>
        <pc:picChg chg="mod">
          <ac:chgData name="Arcelia Madigan" userId="a9eb74e4-3818-425c-b9d8-64fc6fe5869d" providerId="ADAL" clId="{5DEAE83E-5381-4BA9-84AD-79D0DB27B51F}" dt="2022-08-17T21:01:45.563" v="5563" actId="14100"/>
          <ac:picMkLst>
            <pc:docMk/>
            <pc:sldMk cId="575328384" sldId="577"/>
            <ac:picMk id="2050" creationId="{7DBFE5CC-5D36-4B7C-930C-0CD78FDA7917}"/>
          </ac:picMkLst>
        </pc:picChg>
      </pc:sldChg>
      <pc:sldChg chg="modSp mod">
        <pc:chgData name="Arcelia Madigan" userId="a9eb74e4-3818-425c-b9d8-64fc6fe5869d" providerId="ADAL" clId="{5DEAE83E-5381-4BA9-84AD-79D0DB27B51F}" dt="2022-08-18T15:37:51.461" v="6320" actId="20577"/>
        <pc:sldMkLst>
          <pc:docMk/>
          <pc:sldMk cId="3647986583" sldId="609"/>
        </pc:sldMkLst>
        <pc:spChg chg="mod">
          <ac:chgData name="Arcelia Madigan" userId="a9eb74e4-3818-425c-b9d8-64fc6fe5869d" providerId="ADAL" clId="{5DEAE83E-5381-4BA9-84AD-79D0DB27B51F}" dt="2022-08-18T15:37:51.461" v="6320" actId="20577"/>
          <ac:spMkLst>
            <pc:docMk/>
            <pc:sldMk cId="3647986583" sldId="609"/>
            <ac:spMk id="11" creationId="{C57918C9-8B93-43D3-A0AD-8A01B6967EF3}"/>
          </ac:spMkLst>
        </pc:spChg>
        <pc:graphicFrameChg chg="mod modGraphic">
          <ac:chgData name="Arcelia Madigan" userId="a9eb74e4-3818-425c-b9d8-64fc6fe5869d" providerId="ADAL" clId="{5DEAE83E-5381-4BA9-84AD-79D0DB27B51F}" dt="2022-08-17T13:15:38.798" v="1386" actId="2711"/>
          <ac:graphicFrameMkLst>
            <pc:docMk/>
            <pc:sldMk cId="3647986583" sldId="609"/>
            <ac:graphicFrameMk id="2" creationId="{D7E40A1E-8949-431B-91EC-98F1E4024C73}"/>
          </ac:graphicFrameMkLst>
        </pc:graphicFrameChg>
      </pc:sldChg>
      <pc:sldChg chg="modSp mod modNotesTx">
        <pc:chgData name="Arcelia Madigan" userId="a9eb74e4-3818-425c-b9d8-64fc6fe5869d" providerId="ADAL" clId="{5DEAE83E-5381-4BA9-84AD-79D0DB27B51F}" dt="2022-08-18T15:01:37.541" v="6018" actId="1076"/>
        <pc:sldMkLst>
          <pc:docMk/>
          <pc:sldMk cId="1656041842" sldId="611"/>
        </pc:sldMkLst>
        <pc:spChg chg="mod">
          <ac:chgData name="Arcelia Madigan" userId="a9eb74e4-3818-425c-b9d8-64fc6fe5869d" providerId="ADAL" clId="{5DEAE83E-5381-4BA9-84AD-79D0DB27B51F}" dt="2022-08-18T15:00:26.926" v="6001" actId="404"/>
          <ac:spMkLst>
            <pc:docMk/>
            <pc:sldMk cId="1656041842" sldId="611"/>
            <ac:spMk id="4" creationId="{9CF3F91D-643F-4B75-8CC0-66354B471383}"/>
          </ac:spMkLst>
        </pc:spChg>
        <pc:spChg chg="mod">
          <ac:chgData name="Arcelia Madigan" userId="a9eb74e4-3818-425c-b9d8-64fc6fe5869d" providerId="ADAL" clId="{5DEAE83E-5381-4BA9-84AD-79D0DB27B51F}" dt="2022-08-18T15:01:03.767" v="6012" actId="1076"/>
          <ac:spMkLst>
            <pc:docMk/>
            <pc:sldMk cId="1656041842" sldId="611"/>
            <ac:spMk id="5" creationId="{1F747AC0-9C90-464D-B5F1-067338E2B16C}"/>
          </ac:spMkLst>
        </pc:spChg>
        <pc:spChg chg="mod">
          <ac:chgData name="Arcelia Madigan" userId="a9eb74e4-3818-425c-b9d8-64fc6fe5869d" providerId="ADAL" clId="{5DEAE83E-5381-4BA9-84AD-79D0DB27B51F}" dt="2022-08-18T15:01:03.767" v="6012" actId="1076"/>
          <ac:spMkLst>
            <pc:docMk/>
            <pc:sldMk cId="1656041842" sldId="611"/>
            <ac:spMk id="6" creationId="{8C4E5B87-7A92-49A6-A54A-D92CC9EDC943}"/>
          </ac:spMkLst>
        </pc:spChg>
        <pc:spChg chg="mod">
          <ac:chgData name="Arcelia Madigan" userId="a9eb74e4-3818-425c-b9d8-64fc6fe5869d" providerId="ADAL" clId="{5DEAE83E-5381-4BA9-84AD-79D0DB27B51F}" dt="2022-08-18T15:01:09.291" v="6014" actId="1076"/>
          <ac:spMkLst>
            <pc:docMk/>
            <pc:sldMk cId="1656041842" sldId="611"/>
            <ac:spMk id="7" creationId="{51C404B3-DE96-4CC0-B0FB-71FEC917B95D}"/>
          </ac:spMkLst>
        </pc:spChg>
        <pc:spChg chg="mod">
          <ac:chgData name="Arcelia Madigan" userId="a9eb74e4-3818-425c-b9d8-64fc6fe5869d" providerId="ADAL" clId="{5DEAE83E-5381-4BA9-84AD-79D0DB27B51F}" dt="2022-08-18T15:01:09.291" v="6014" actId="1076"/>
          <ac:spMkLst>
            <pc:docMk/>
            <pc:sldMk cId="1656041842" sldId="611"/>
            <ac:spMk id="8" creationId="{78DD1D37-5B21-452B-8A94-14694D911454}"/>
          </ac:spMkLst>
        </pc:spChg>
        <pc:spChg chg="mod">
          <ac:chgData name="Arcelia Madigan" userId="a9eb74e4-3818-425c-b9d8-64fc6fe5869d" providerId="ADAL" clId="{5DEAE83E-5381-4BA9-84AD-79D0DB27B51F}" dt="2022-08-18T15:00:49.050" v="6010" actId="1076"/>
          <ac:spMkLst>
            <pc:docMk/>
            <pc:sldMk cId="1656041842" sldId="611"/>
            <ac:spMk id="11" creationId="{2A1C5FE0-3738-4CBA-9E1B-1F53B711C832}"/>
          </ac:spMkLst>
        </pc:spChg>
        <pc:spChg chg="mod">
          <ac:chgData name="Arcelia Madigan" userId="a9eb74e4-3818-425c-b9d8-64fc6fe5869d" providerId="ADAL" clId="{5DEAE83E-5381-4BA9-84AD-79D0DB27B51F}" dt="2022-08-18T15:01:37.541" v="6018" actId="1076"/>
          <ac:spMkLst>
            <pc:docMk/>
            <pc:sldMk cId="1656041842" sldId="611"/>
            <ac:spMk id="14" creationId="{D3CC326E-60CE-4496-989D-26DC826BE917}"/>
          </ac:spMkLst>
        </pc:spChg>
        <pc:spChg chg="mod">
          <ac:chgData name="Arcelia Madigan" userId="a9eb74e4-3818-425c-b9d8-64fc6fe5869d" providerId="ADAL" clId="{5DEAE83E-5381-4BA9-84AD-79D0DB27B51F}" dt="2022-08-18T15:00:53.885" v="6011" actId="1076"/>
          <ac:spMkLst>
            <pc:docMk/>
            <pc:sldMk cId="1656041842" sldId="611"/>
            <ac:spMk id="16" creationId="{A2690824-6FFA-4426-976E-CA7530DC5C85}"/>
          </ac:spMkLst>
        </pc:spChg>
        <pc:spChg chg="mod">
          <ac:chgData name="Arcelia Madigan" userId="a9eb74e4-3818-425c-b9d8-64fc6fe5869d" providerId="ADAL" clId="{5DEAE83E-5381-4BA9-84AD-79D0DB27B51F}" dt="2022-08-18T15:01:26.906" v="6017" actId="1076"/>
          <ac:spMkLst>
            <pc:docMk/>
            <pc:sldMk cId="1656041842" sldId="611"/>
            <ac:spMk id="17" creationId="{570A23B3-7021-44B1-8EB6-A3BD00D1E3CF}"/>
          </ac:spMkLst>
        </pc:spChg>
        <pc:spChg chg="mod">
          <ac:chgData name="Arcelia Madigan" userId="a9eb74e4-3818-425c-b9d8-64fc6fe5869d" providerId="ADAL" clId="{5DEAE83E-5381-4BA9-84AD-79D0DB27B51F}" dt="2022-08-18T15:01:03.767" v="6012" actId="1076"/>
          <ac:spMkLst>
            <pc:docMk/>
            <pc:sldMk cId="1656041842" sldId="611"/>
            <ac:spMk id="18" creationId="{C5110379-D477-4537-A985-D1E6C8CA18E8}"/>
          </ac:spMkLst>
        </pc:spChg>
        <pc:cxnChg chg="mod">
          <ac:chgData name="Arcelia Madigan" userId="a9eb74e4-3818-425c-b9d8-64fc6fe5869d" providerId="ADAL" clId="{5DEAE83E-5381-4BA9-84AD-79D0DB27B51F}" dt="2022-08-18T15:01:03.767" v="6012" actId="1076"/>
          <ac:cxnSpMkLst>
            <pc:docMk/>
            <pc:sldMk cId="1656041842" sldId="611"/>
            <ac:cxnSpMk id="10" creationId="{04E2D765-64CB-47E4-A62E-FE6792B25B61}"/>
          </ac:cxnSpMkLst>
        </pc:cxnChg>
        <pc:cxnChg chg="mod">
          <ac:chgData name="Arcelia Madigan" userId="a9eb74e4-3818-425c-b9d8-64fc6fe5869d" providerId="ADAL" clId="{5DEAE83E-5381-4BA9-84AD-79D0DB27B51F}" dt="2022-08-18T15:01:03.767" v="6012" actId="1076"/>
          <ac:cxnSpMkLst>
            <pc:docMk/>
            <pc:sldMk cId="1656041842" sldId="611"/>
            <ac:cxnSpMk id="12" creationId="{C7F949B3-FA8D-4D61-A348-94C3C5718CC7}"/>
          </ac:cxnSpMkLst>
        </pc:cxnChg>
        <pc:cxnChg chg="mod">
          <ac:chgData name="Arcelia Madigan" userId="a9eb74e4-3818-425c-b9d8-64fc6fe5869d" providerId="ADAL" clId="{5DEAE83E-5381-4BA9-84AD-79D0DB27B51F}" dt="2022-08-18T15:01:03.767" v="6012" actId="1076"/>
          <ac:cxnSpMkLst>
            <pc:docMk/>
            <pc:sldMk cId="1656041842" sldId="611"/>
            <ac:cxnSpMk id="15" creationId="{2C1A15A9-CA5E-4038-927A-D34C5FCDE934}"/>
          </ac:cxnSpMkLst>
        </pc:cxnChg>
      </pc:sldChg>
      <pc:sldChg chg="modSp mod">
        <pc:chgData name="Arcelia Madigan" userId="a9eb74e4-3818-425c-b9d8-64fc6fe5869d" providerId="ADAL" clId="{5DEAE83E-5381-4BA9-84AD-79D0DB27B51F}" dt="2022-08-18T15:29:34.259" v="6268" actId="20577"/>
        <pc:sldMkLst>
          <pc:docMk/>
          <pc:sldMk cId="2124953400" sldId="613"/>
        </pc:sldMkLst>
        <pc:spChg chg="mod">
          <ac:chgData name="Arcelia Madigan" userId="a9eb74e4-3818-425c-b9d8-64fc6fe5869d" providerId="ADAL" clId="{5DEAE83E-5381-4BA9-84AD-79D0DB27B51F}" dt="2022-08-18T15:29:34.259" v="6268" actId="20577"/>
          <ac:spMkLst>
            <pc:docMk/>
            <pc:sldMk cId="2124953400" sldId="613"/>
            <ac:spMk id="3" creationId="{74D57491-7FCB-4C9C-B5E2-0349FFD13C4D}"/>
          </ac:spMkLst>
        </pc:spChg>
        <pc:spChg chg="mod">
          <ac:chgData name="Arcelia Madigan" userId="a9eb74e4-3818-425c-b9d8-64fc6fe5869d" providerId="ADAL" clId="{5DEAE83E-5381-4BA9-84AD-79D0DB27B51F}" dt="2022-08-16T17:16:21.198" v="867"/>
          <ac:spMkLst>
            <pc:docMk/>
            <pc:sldMk cId="2124953400" sldId="613"/>
            <ac:spMk id="7" creationId="{F0832D4D-F5D6-48C3-9104-2D3DEBF083A9}"/>
          </ac:spMkLst>
        </pc:spChg>
      </pc:sldChg>
      <pc:sldChg chg="modSp mod">
        <pc:chgData name="Arcelia Madigan" userId="a9eb74e4-3818-425c-b9d8-64fc6fe5869d" providerId="ADAL" clId="{5DEAE83E-5381-4BA9-84AD-79D0DB27B51F}" dt="2022-08-18T15:08:15.394" v="6077" actId="20577"/>
        <pc:sldMkLst>
          <pc:docMk/>
          <pc:sldMk cId="2759907093" sldId="614"/>
        </pc:sldMkLst>
        <pc:spChg chg="mod">
          <ac:chgData name="Arcelia Madigan" userId="a9eb74e4-3818-425c-b9d8-64fc6fe5869d" providerId="ADAL" clId="{5DEAE83E-5381-4BA9-84AD-79D0DB27B51F}" dt="2022-08-16T16:46:45.429" v="582" actId="14100"/>
          <ac:spMkLst>
            <pc:docMk/>
            <pc:sldMk cId="2759907093" sldId="614"/>
            <ac:spMk id="2" creationId="{19273C72-042D-49DB-9949-73CE89180B46}"/>
          </ac:spMkLst>
        </pc:spChg>
        <pc:spChg chg="mod">
          <ac:chgData name="Arcelia Madigan" userId="a9eb74e4-3818-425c-b9d8-64fc6fe5869d" providerId="ADAL" clId="{5DEAE83E-5381-4BA9-84AD-79D0DB27B51F}" dt="2022-08-18T15:08:15.394" v="6077" actId="20577"/>
          <ac:spMkLst>
            <pc:docMk/>
            <pc:sldMk cId="2759907093" sldId="614"/>
            <ac:spMk id="4" creationId="{4EC2A97D-3227-4A52-B2C2-D935F8C933C4}"/>
          </ac:spMkLst>
        </pc:spChg>
      </pc:sldChg>
      <pc:sldChg chg="modSp mod">
        <pc:chgData name="Arcelia Madigan" userId="a9eb74e4-3818-425c-b9d8-64fc6fe5869d" providerId="ADAL" clId="{5DEAE83E-5381-4BA9-84AD-79D0DB27B51F}" dt="2022-08-18T15:59:20.331" v="6409" actId="20577"/>
        <pc:sldMkLst>
          <pc:docMk/>
          <pc:sldMk cId="1858156301" sldId="624"/>
        </pc:sldMkLst>
        <pc:spChg chg="mod">
          <ac:chgData name="Arcelia Madigan" userId="a9eb74e4-3818-425c-b9d8-64fc6fe5869d" providerId="ADAL" clId="{5DEAE83E-5381-4BA9-84AD-79D0DB27B51F}" dt="2022-08-17T13:18:09.904" v="1387" actId="108"/>
          <ac:spMkLst>
            <pc:docMk/>
            <pc:sldMk cId="1858156301" sldId="624"/>
            <ac:spMk id="2" creationId="{09A88DD7-DC3F-4E81-A8E0-7F2CBCC51FBD}"/>
          </ac:spMkLst>
        </pc:spChg>
        <pc:spChg chg="mod">
          <ac:chgData name="Arcelia Madigan" userId="a9eb74e4-3818-425c-b9d8-64fc6fe5869d" providerId="ADAL" clId="{5DEAE83E-5381-4BA9-84AD-79D0DB27B51F}" dt="2022-08-18T15:59:20.331" v="6409" actId="20577"/>
          <ac:spMkLst>
            <pc:docMk/>
            <pc:sldMk cId="1858156301" sldId="624"/>
            <ac:spMk id="3" creationId="{D1D826F0-AE76-4087-BF40-B8F9E05CD2E6}"/>
          </ac:spMkLst>
        </pc:spChg>
      </pc:sldChg>
      <pc:sldChg chg="modSp mod">
        <pc:chgData name="Arcelia Madigan" userId="a9eb74e4-3818-425c-b9d8-64fc6fe5869d" providerId="ADAL" clId="{5DEAE83E-5381-4BA9-84AD-79D0DB27B51F}" dt="2022-08-18T16:00:09.481" v="6419" actId="20577"/>
        <pc:sldMkLst>
          <pc:docMk/>
          <pc:sldMk cId="2469552732" sldId="625"/>
        </pc:sldMkLst>
        <pc:spChg chg="mod">
          <ac:chgData name="Arcelia Madigan" userId="a9eb74e4-3818-425c-b9d8-64fc6fe5869d" providerId="ADAL" clId="{5DEAE83E-5381-4BA9-84AD-79D0DB27B51F}" dt="2022-08-18T15:59:41.131" v="6413" actId="20577"/>
          <ac:spMkLst>
            <pc:docMk/>
            <pc:sldMk cId="2469552732" sldId="625"/>
            <ac:spMk id="2" creationId="{09A88DD7-DC3F-4E81-A8E0-7F2CBCC51FBD}"/>
          </ac:spMkLst>
        </pc:spChg>
        <pc:spChg chg="mod">
          <ac:chgData name="Arcelia Madigan" userId="a9eb74e4-3818-425c-b9d8-64fc6fe5869d" providerId="ADAL" clId="{5DEAE83E-5381-4BA9-84AD-79D0DB27B51F}" dt="2022-08-18T16:00:09.481" v="6419" actId="20577"/>
          <ac:spMkLst>
            <pc:docMk/>
            <pc:sldMk cId="2469552732" sldId="625"/>
            <ac:spMk id="3" creationId="{D1D826F0-AE76-4087-BF40-B8F9E05CD2E6}"/>
          </ac:spMkLst>
        </pc:spChg>
      </pc:sldChg>
      <pc:sldChg chg="modSp mod">
        <pc:chgData name="Arcelia Madigan" userId="a9eb74e4-3818-425c-b9d8-64fc6fe5869d" providerId="ADAL" clId="{5DEAE83E-5381-4BA9-84AD-79D0DB27B51F}" dt="2022-08-17T16:30:54.323" v="3269" actId="120"/>
        <pc:sldMkLst>
          <pc:docMk/>
          <pc:sldMk cId="1788070459" sldId="627"/>
        </pc:sldMkLst>
        <pc:spChg chg="mod">
          <ac:chgData name="Arcelia Madigan" userId="a9eb74e4-3818-425c-b9d8-64fc6fe5869d" providerId="ADAL" clId="{5DEAE83E-5381-4BA9-84AD-79D0DB27B51F}" dt="2022-08-17T16:22:09.444" v="3180" actId="20577"/>
          <ac:spMkLst>
            <pc:docMk/>
            <pc:sldMk cId="1788070459" sldId="627"/>
            <ac:spMk id="4" creationId="{17E5E3CC-FF0A-45D6-92E9-9A1E347E9B1C}"/>
          </ac:spMkLst>
        </pc:spChg>
        <pc:spChg chg="mod">
          <ac:chgData name="Arcelia Madigan" userId="a9eb74e4-3818-425c-b9d8-64fc6fe5869d" providerId="ADAL" clId="{5DEAE83E-5381-4BA9-84AD-79D0DB27B51F}" dt="2022-08-17T16:30:54.323" v="3269" actId="120"/>
          <ac:spMkLst>
            <pc:docMk/>
            <pc:sldMk cId="1788070459" sldId="627"/>
            <ac:spMk id="5" creationId="{D207C45C-E7D5-4BEC-9C01-3B5090C4677B}"/>
          </ac:spMkLst>
        </pc:spChg>
      </pc:sldChg>
      <pc:sldChg chg="modSp mod">
        <pc:chgData name="Arcelia Madigan" userId="a9eb74e4-3818-425c-b9d8-64fc6fe5869d" providerId="ADAL" clId="{5DEAE83E-5381-4BA9-84AD-79D0DB27B51F}" dt="2022-08-17T17:52:05.653" v="3374"/>
        <pc:sldMkLst>
          <pc:docMk/>
          <pc:sldMk cId="1800262396" sldId="628"/>
        </pc:sldMkLst>
        <pc:spChg chg="mod">
          <ac:chgData name="Arcelia Madigan" userId="a9eb74e4-3818-425c-b9d8-64fc6fe5869d" providerId="ADAL" clId="{5DEAE83E-5381-4BA9-84AD-79D0DB27B51F}" dt="2022-08-17T16:31:40.650" v="3271" actId="404"/>
          <ac:spMkLst>
            <pc:docMk/>
            <pc:sldMk cId="1800262396" sldId="628"/>
            <ac:spMk id="2" creationId="{363C4F61-087D-4694-8E1B-2E1DCC894EF8}"/>
          </ac:spMkLst>
        </pc:spChg>
        <pc:spChg chg="mod">
          <ac:chgData name="Arcelia Madigan" userId="a9eb74e4-3818-425c-b9d8-64fc6fe5869d" providerId="ADAL" clId="{5DEAE83E-5381-4BA9-84AD-79D0DB27B51F}" dt="2022-08-17T17:52:05.653" v="3374"/>
          <ac:spMkLst>
            <pc:docMk/>
            <pc:sldMk cId="1800262396" sldId="628"/>
            <ac:spMk id="3" creationId="{42940608-33BB-4155-BF95-244DF3374962}"/>
          </ac:spMkLst>
        </pc:spChg>
      </pc:sldChg>
      <pc:sldChg chg="modSp mod">
        <pc:chgData name="Arcelia Madigan" userId="a9eb74e4-3818-425c-b9d8-64fc6fe5869d" providerId="ADAL" clId="{5DEAE83E-5381-4BA9-84AD-79D0DB27B51F}" dt="2022-08-18T20:19:45.839" v="6940" actId="14100"/>
        <pc:sldMkLst>
          <pc:docMk/>
          <pc:sldMk cId="1897764897" sldId="629"/>
        </pc:sldMkLst>
        <pc:spChg chg="mod">
          <ac:chgData name="Arcelia Madigan" userId="a9eb74e4-3818-425c-b9d8-64fc6fe5869d" providerId="ADAL" clId="{5DEAE83E-5381-4BA9-84AD-79D0DB27B51F}" dt="2022-08-18T20:16:09.134" v="6925" actId="1076"/>
          <ac:spMkLst>
            <pc:docMk/>
            <pc:sldMk cId="1897764897" sldId="629"/>
            <ac:spMk id="2" creationId="{90D865EA-24D2-4AEB-88A6-2DFE40E10B63}"/>
          </ac:spMkLst>
        </pc:spChg>
        <pc:spChg chg="mod">
          <ac:chgData name="Arcelia Madigan" userId="a9eb74e4-3818-425c-b9d8-64fc6fe5869d" providerId="ADAL" clId="{5DEAE83E-5381-4BA9-84AD-79D0DB27B51F}" dt="2022-08-18T20:19:45.839" v="6940" actId="14100"/>
          <ac:spMkLst>
            <pc:docMk/>
            <pc:sldMk cId="1897764897" sldId="629"/>
            <ac:spMk id="3" creationId="{D0DDC385-D42E-47EA-91F8-D58A0FD5ED61}"/>
          </ac:spMkLst>
        </pc:spChg>
      </pc:sldChg>
      <pc:sldChg chg="modSp mod">
        <pc:chgData name="Arcelia Madigan" userId="a9eb74e4-3818-425c-b9d8-64fc6fe5869d" providerId="ADAL" clId="{5DEAE83E-5381-4BA9-84AD-79D0DB27B51F}" dt="2022-08-18T20:22:52.802" v="6985" actId="20577"/>
        <pc:sldMkLst>
          <pc:docMk/>
          <pc:sldMk cId="3101872938" sldId="630"/>
        </pc:sldMkLst>
        <pc:spChg chg="mod">
          <ac:chgData name="Arcelia Madigan" userId="a9eb74e4-3818-425c-b9d8-64fc6fe5869d" providerId="ADAL" clId="{5DEAE83E-5381-4BA9-84AD-79D0DB27B51F}" dt="2022-08-17T18:16:20.265" v="3557" actId="20577"/>
          <ac:spMkLst>
            <pc:docMk/>
            <pc:sldMk cId="3101872938" sldId="630"/>
            <ac:spMk id="6" creationId="{4AE5192C-D25E-46AB-AC5C-CE6E6EAD701D}"/>
          </ac:spMkLst>
        </pc:spChg>
        <pc:graphicFrameChg chg="mod modGraphic">
          <ac:chgData name="Arcelia Madigan" userId="a9eb74e4-3818-425c-b9d8-64fc6fe5869d" providerId="ADAL" clId="{5DEAE83E-5381-4BA9-84AD-79D0DB27B51F}" dt="2022-08-18T20:22:52.802" v="6985" actId="20577"/>
          <ac:graphicFrameMkLst>
            <pc:docMk/>
            <pc:sldMk cId="3101872938" sldId="630"/>
            <ac:graphicFrameMk id="7" creationId="{7E8FC510-81AF-4F07-9747-8E285648D815}"/>
          </ac:graphicFrameMkLst>
        </pc:graphicFrameChg>
      </pc:sldChg>
      <pc:sldChg chg="modSp mod">
        <pc:chgData name="Arcelia Madigan" userId="a9eb74e4-3818-425c-b9d8-64fc6fe5869d" providerId="ADAL" clId="{5DEAE83E-5381-4BA9-84AD-79D0DB27B51F}" dt="2022-08-17T18:32:07.832" v="3895" actId="20577"/>
        <pc:sldMkLst>
          <pc:docMk/>
          <pc:sldMk cId="3335690249" sldId="631"/>
        </pc:sldMkLst>
        <pc:spChg chg="mod">
          <ac:chgData name="Arcelia Madigan" userId="a9eb74e4-3818-425c-b9d8-64fc6fe5869d" providerId="ADAL" clId="{5DEAE83E-5381-4BA9-84AD-79D0DB27B51F}" dt="2022-08-17T18:23:06.950" v="3749" actId="20577"/>
          <ac:spMkLst>
            <pc:docMk/>
            <pc:sldMk cId="3335690249" sldId="631"/>
            <ac:spMk id="4" creationId="{EEBF647A-DFF8-4560-883D-831470F530E7}"/>
          </ac:spMkLst>
        </pc:spChg>
        <pc:graphicFrameChg chg="modGraphic">
          <ac:chgData name="Arcelia Madigan" userId="a9eb74e4-3818-425c-b9d8-64fc6fe5869d" providerId="ADAL" clId="{5DEAE83E-5381-4BA9-84AD-79D0DB27B51F}" dt="2022-08-17T18:32:07.832" v="3895" actId="20577"/>
          <ac:graphicFrameMkLst>
            <pc:docMk/>
            <pc:sldMk cId="3335690249" sldId="631"/>
            <ac:graphicFrameMk id="5" creationId="{2BF4A239-DFEB-495B-8F45-8FAC53097452}"/>
          </ac:graphicFrameMkLst>
        </pc:graphicFrameChg>
      </pc:sldChg>
      <pc:sldChg chg="modSp mod">
        <pc:chgData name="Arcelia Madigan" userId="a9eb74e4-3818-425c-b9d8-64fc6fe5869d" providerId="ADAL" clId="{5DEAE83E-5381-4BA9-84AD-79D0DB27B51F}" dt="2022-08-17T20:09:11.090" v="4580" actId="20577"/>
        <pc:sldMkLst>
          <pc:docMk/>
          <pc:sldMk cId="3332841394" sldId="632"/>
        </pc:sldMkLst>
        <pc:spChg chg="mod">
          <ac:chgData name="Arcelia Madigan" userId="a9eb74e4-3818-425c-b9d8-64fc6fe5869d" providerId="ADAL" clId="{5DEAE83E-5381-4BA9-84AD-79D0DB27B51F}" dt="2022-08-17T20:09:11.090" v="4580" actId="20577"/>
          <ac:spMkLst>
            <pc:docMk/>
            <pc:sldMk cId="3332841394" sldId="632"/>
            <ac:spMk id="2" creationId="{5B8562A3-A068-4E02-8206-9BAA90C06EC9}"/>
          </ac:spMkLst>
        </pc:spChg>
        <pc:spChg chg="mod">
          <ac:chgData name="Arcelia Madigan" userId="a9eb74e4-3818-425c-b9d8-64fc6fe5869d" providerId="ADAL" clId="{5DEAE83E-5381-4BA9-84AD-79D0DB27B51F}" dt="2022-08-17T20:07:29.386" v="4576" actId="20577"/>
          <ac:spMkLst>
            <pc:docMk/>
            <pc:sldMk cId="3332841394" sldId="632"/>
            <ac:spMk id="3" creationId="{3C6621E2-7E50-4594-B150-7E76FEFAFB97}"/>
          </ac:spMkLst>
        </pc:spChg>
      </pc:sldChg>
      <pc:sldChg chg="modSp mod">
        <pc:chgData name="Arcelia Madigan" userId="a9eb74e4-3818-425c-b9d8-64fc6fe5869d" providerId="ADAL" clId="{5DEAE83E-5381-4BA9-84AD-79D0DB27B51F}" dt="2022-08-18T19:01:41.447" v="6734" actId="20577"/>
        <pc:sldMkLst>
          <pc:docMk/>
          <pc:sldMk cId="1218124357" sldId="633"/>
        </pc:sldMkLst>
        <pc:spChg chg="mod">
          <ac:chgData name="Arcelia Madigan" userId="a9eb74e4-3818-425c-b9d8-64fc6fe5869d" providerId="ADAL" clId="{5DEAE83E-5381-4BA9-84AD-79D0DB27B51F}" dt="2022-08-18T19:01:41.447" v="6734" actId="20577"/>
          <ac:spMkLst>
            <pc:docMk/>
            <pc:sldMk cId="1218124357" sldId="633"/>
            <ac:spMk id="2" creationId="{FE9B2178-2DBF-41E2-833C-EB031E0A247B}"/>
          </ac:spMkLst>
        </pc:spChg>
      </pc:sldChg>
      <pc:sldChg chg="modSp mod">
        <pc:chgData name="Arcelia Madigan" userId="a9eb74e4-3818-425c-b9d8-64fc6fe5869d" providerId="ADAL" clId="{5DEAE83E-5381-4BA9-84AD-79D0DB27B51F}" dt="2022-08-18T15:48:20.144" v="6401" actId="20577"/>
        <pc:sldMkLst>
          <pc:docMk/>
          <pc:sldMk cId="4168461455" sldId="634"/>
        </pc:sldMkLst>
        <pc:graphicFrameChg chg="mod modGraphic">
          <ac:chgData name="Arcelia Madigan" userId="a9eb74e4-3818-425c-b9d8-64fc6fe5869d" providerId="ADAL" clId="{5DEAE83E-5381-4BA9-84AD-79D0DB27B51F}" dt="2022-08-18T15:48:20.144" v="6401" actId="20577"/>
          <ac:graphicFrameMkLst>
            <pc:docMk/>
            <pc:sldMk cId="4168461455" sldId="634"/>
            <ac:graphicFrameMk id="5" creationId="{07F72595-FF99-4867-A8B5-17A2DD4CA66C}"/>
          </ac:graphicFrameMkLst>
        </pc:graphicFrameChg>
      </pc:sldChg>
      <pc:sldChg chg="modSp mod">
        <pc:chgData name="Arcelia Madigan" userId="a9eb74e4-3818-425c-b9d8-64fc6fe5869d" providerId="ADAL" clId="{5DEAE83E-5381-4BA9-84AD-79D0DB27B51F}" dt="2022-08-17T21:16:48.997" v="5677" actId="20577"/>
        <pc:sldMkLst>
          <pc:docMk/>
          <pc:sldMk cId="3976059303" sldId="636"/>
        </pc:sldMkLst>
        <pc:spChg chg="mod">
          <ac:chgData name="Arcelia Madigan" userId="a9eb74e4-3818-425c-b9d8-64fc6fe5869d" providerId="ADAL" clId="{5DEAE83E-5381-4BA9-84AD-79D0DB27B51F}" dt="2022-08-17T21:16:48.997" v="5677" actId="20577"/>
          <ac:spMkLst>
            <pc:docMk/>
            <pc:sldMk cId="3976059303" sldId="636"/>
            <ac:spMk id="2" creationId="{9C6E4F98-3A8B-4B9B-ADEE-ADEBD35D34BE}"/>
          </ac:spMkLst>
        </pc:spChg>
      </pc:sldChg>
      <pc:sldChg chg="modSp mod">
        <pc:chgData name="Arcelia Madigan" userId="a9eb74e4-3818-425c-b9d8-64fc6fe5869d" providerId="ADAL" clId="{5DEAE83E-5381-4BA9-84AD-79D0DB27B51F}" dt="2022-08-18T20:56:03.594" v="7318" actId="120"/>
        <pc:sldMkLst>
          <pc:docMk/>
          <pc:sldMk cId="1022149353" sldId="637"/>
        </pc:sldMkLst>
        <pc:spChg chg="mod">
          <ac:chgData name="Arcelia Madigan" userId="a9eb74e4-3818-425c-b9d8-64fc6fe5869d" providerId="ADAL" clId="{5DEAE83E-5381-4BA9-84AD-79D0DB27B51F}" dt="2022-08-17T21:18:57.437" v="5683" actId="20577"/>
          <ac:spMkLst>
            <pc:docMk/>
            <pc:sldMk cId="1022149353" sldId="637"/>
            <ac:spMk id="2" creationId="{9C6E4F98-3A8B-4B9B-ADEE-ADEBD35D34BE}"/>
          </ac:spMkLst>
        </pc:spChg>
        <pc:spChg chg="mod">
          <ac:chgData name="Arcelia Madigan" userId="a9eb74e4-3818-425c-b9d8-64fc6fe5869d" providerId="ADAL" clId="{5DEAE83E-5381-4BA9-84AD-79D0DB27B51F}" dt="2022-08-18T20:56:03.594" v="7318" actId="120"/>
          <ac:spMkLst>
            <pc:docMk/>
            <pc:sldMk cId="1022149353" sldId="637"/>
            <ac:spMk id="3" creationId="{26F3E5F2-0785-4CA7-BD80-1D545CFBEB0D}"/>
          </ac:spMkLst>
        </pc:spChg>
      </pc:sldChg>
      <pc:sldChg chg="modSp mod">
        <pc:chgData name="Arcelia Madigan" userId="a9eb74e4-3818-425c-b9d8-64fc6fe5869d" providerId="ADAL" clId="{5DEAE83E-5381-4BA9-84AD-79D0DB27B51F}" dt="2022-08-17T21:19:44.031" v="5686" actId="20577"/>
        <pc:sldMkLst>
          <pc:docMk/>
          <pc:sldMk cId="600390227" sldId="638"/>
        </pc:sldMkLst>
        <pc:spChg chg="mod">
          <ac:chgData name="Arcelia Madigan" userId="a9eb74e4-3818-425c-b9d8-64fc6fe5869d" providerId="ADAL" clId="{5DEAE83E-5381-4BA9-84AD-79D0DB27B51F}" dt="2022-08-17T21:19:44.031" v="5686" actId="20577"/>
          <ac:spMkLst>
            <pc:docMk/>
            <pc:sldMk cId="600390227" sldId="638"/>
            <ac:spMk id="2" creationId="{9C6E4F98-3A8B-4B9B-ADEE-ADEBD35D34BE}"/>
          </ac:spMkLst>
        </pc:spChg>
      </pc:sldChg>
      <pc:sldChg chg="modSp mod">
        <pc:chgData name="Arcelia Madigan" userId="a9eb74e4-3818-425c-b9d8-64fc6fe5869d" providerId="ADAL" clId="{5DEAE83E-5381-4BA9-84AD-79D0DB27B51F}" dt="2022-08-18T20:57:24.783" v="7351" actId="114"/>
        <pc:sldMkLst>
          <pc:docMk/>
          <pc:sldMk cId="3622424180" sldId="639"/>
        </pc:sldMkLst>
        <pc:spChg chg="mod">
          <ac:chgData name="Arcelia Madigan" userId="a9eb74e4-3818-425c-b9d8-64fc6fe5869d" providerId="ADAL" clId="{5DEAE83E-5381-4BA9-84AD-79D0DB27B51F}" dt="2022-08-17T21:20:30.089" v="5689" actId="20577"/>
          <ac:spMkLst>
            <pc:docMk/>
            <pc:sldMk cId="3622424180" sldId="639"/>
            <ac:spMk id="2" creationId="{9C6E4F98-3A8B-4B9B-ADEE-ADEBD35D34BE}"/>
          </ac:spMkLst>
        </pc:spChg>
        <pc:spChg chg="mod">
          <ac:chgData name="Arcelia Madigan" userId="a9eb74e4-3818-425c-b9d8-64fc6fe5869d" providerId="ADAL" clId="{5DEAE83E-5381-4BA9-84AD-79D0DB27B51F}" dt="2022-08-18T20:57:24.783" v="7351" actId="114"/>
          <ac:spMkLst>
            <pc:docMk/>
            <pc:sldMk cId="3622424180" sldId="639"/>
            <ac:spMk id="3" creationId="{26F3E5F2-0785-4CA7-BD80-1D545CFBEB0D}"/>
          </ac:spMkLst>
        </pc:spChg>
      </pc:sldChg>
      <pc:sldChg chg="addSp modSp mod modNotesTx">
        <pc:chgData name="Arcelia Madigan" userId="a9eb74e4-3818-425c-b9d8-64fc6fe5869d" providerId="ADAL" clId="{5DEAE83E-5381-4BA9-84AD-79D0DB27B51F}" dt="2022-08-19T00:19:02.236" v="8191" actId="20577"/>
        <pc:sldMkLst>
          <pc:docMk/>
          <pc:sldMk cId="1442659594" sldId="641"/>
        </pc:sldMkLst>
        <pc:spChg chg="add mod">
          <ac:chgData name="Arcelia Madigan" userId="a9eb74e4-3818-425c-b9d8-64fc6fe5869d" providerId="ADAL" clId="{5DEAE83E-5381-4BA9-84AD-79D0DB27B51F}" dt="2022-08-17T21:00:05.443" v="5559" actId="164"/>
          <ac:spMkLst>
            <pc:docMk/>
            <pc:sldMk cId="1442659594" sldId="641"/>
            <ac:spMk id="2" creationId="{D7B28FB1-62FF-2A1E-356F-524DAE5D9669}"/>
          </ac:spMkLst>
        </pc:spChg>
        <pc:spChg chg="add mod">
          <ac:chgData name="Arcelia Madigan" userId="a9eb74e4-3818-425c-b9d8-64fc6fe5869d" providerId="ADAL" clId="{5DEAE83E-5381-4BA9-84AD-79D0DB27B51F}" dt="2022-08-17T21:00:05.443" v="5559" actId="164"/>
          <ac:spMkLst>
            <pc:docMk/>
            <pc:sldMk cId="1442659594" sldId="641"/>
            <ac:spMk id="3" creationId="{846F42B9-A42D-B735-4ADA-645146D42CD0}"/>
          </ac:spMkLst>
        </pc:spChg>
        <pc:spChg chg="mod">
          <ac:chgData name="Arcelia Madigan" userId="a9eb74e4-3818-425c-b9d8-64fc6fe5869d" providerId="ADAL" clId="{5DEAE83E-5381-4BA9-84AD-79D0DB27B51F}" dt="2022-08-17T21:04:30.270" v="5574" actId="14100"/>
          <ac:spMkLst>
            <pc:docMk/>
            <pc:sldMk cId="1442659594" sldId="641"/>
            <ac:spMk id="5" creationId="{ED777B05-AAA6-472A-B0BA-1CC0E6EF46BA}"/>
          </ac:spMkLst>
        </pc:spChg>
        <pc:spChg chg="add mod">
          <ac:chgData name="Arcelia Madigan" userId="a9eb74e4-3818-425c-b9d8-64fc6fe5869d" providerId="ADAL" clId="{5DEAE83E-5381-4BA9-84AD-79D0DB27B51F}" dt="2022-08-17T21:00:05.443" v="5559" actId="164"/>
          <ac:spMkLst>
            <pc:docMk/>
            <pc:sldMk cId="1442659594" sldId="641"/>
            <ac:spMk id="6" creationId="{A1A6B0CC-8FE5-E211-06B8-A6E8C5F8CA34}"/>
          </ac:spMkLst>
        </pc:spChg>
        <pc:spChg chg="add mod">
          <ac:chgData name="Arcelia Madigan" userId="a9eb74e4-3818-425c-b9d8-64fc6fe5869d" providerId="ADAL" clId="{5DEAE83E-5381-4BA9-84AD-79D0DB27B51F}" dt="2022-08-17T21:00:05.443" v="5559" actId="164"/>
          <ac:spMkLst>
            <pc:docMk/>
            <pc:sldMk cId="1442659594" sldId="641"/>
            <ac:spMk id="7" creationId="{CBFCC0FB-91AA-61E9-3768-D60C4F1A7AC4}"/>
          </ac:spMkLst>
        </pc:spChg>
        <pc:spChg chg="add mod">
          <ac:chgData name="Arcelia Madigan" userId="a9eb74e4-3818-425c-b9d8-64fc6fe5869d" providerId="ADAL" clId="{5DEAE83E-5381-4BA9-84AD-79D0DB27B51F}" dt="2022-08-17T21:00:05.443" v="5559" actId="164"/>
          <ac:spMkLst>
            <pc:docMk/>
            <pc:sldMk cId="1442659594" sldId="641"/>
            <ac:spMk id="8" creationId="{F3CFA82A-42ED-C435-B692-457E9A3D3B19}"/>
          </ac:spMkLst>
        </pc:spChg>
        <pc:spChg chg="add mod">
          <ac:chgData name="Arcelia Madigan" userId="a9eb74e4-3818-425c-b9d8-64fc6fe5869d" providerId="ADAL" clId="{5DEAE83E-5381-4BA9-84AD-79D0DB27B51F}" dt="2022-08-17T21:00:05.443" v="5559" actId="164"/>
          <ac:spMkLst>
            <pc:docMk/>
            <pc:sldMk cId="1442659594" sldId="641"/>
            <ac:spMk id="9" creationId="{655F379C-52A9-1645-21E8-BDD31260137A}"/>
          </ac:spMkLst>
        </pc:spChg>
        <pc:spChg chg="add mod">
          <ac:chgData name="Arcelia Madigan" userId="a9eb74e4-3818-425c-b9d8-64fc6fe5869d" providerId="ADAL" clId="{5DEAE83E-5381-4BA9-84AD-79D0DB27B51F}" dt="2022-08-17T21:00:05.443" v="5559" actId="164"/>
          <ac:spMkLst>
            <pc:docMk/>
            <pc:sldMk cId="1442659594" sldId="641"/>
            <ac:spMk id="10" creationId="{9A0C900B-C561-7572-3623-2AC6FF4584D5}"/>
          </ac:spMkLst>
        </pc:spChg>
        <pc:spChg chg="add mod">
          <ac:chgData name="Arcelia Madigan" userId="a9eb74e4-3818-425c-b9d8-64fc6fe5869d" providerId="ADAL" clId="{5DEAE83E-5381-4BA9-84AD-79D0DB27B51F}" dt="2022-08-17T21:00:05.443" v="5559" actId="164"/>
          <ac:spMkLst>
            <pc:docMk/>
            <pc:sldMk cId="1442659594" sldId="641"/>
            <ac:spMk id="11" creationId="{B0E1B160-CA7F-D549-2AF3-E250AD6C96AE}"/>
          </ac:spMkLst>
        </pc:spChg>
        <pc:spChg chg="add mod">
          <ac:chgData name="Arcelia Madigan" userId="a9eb74e4-3818-425c-b9d8-64fc6fe5869d" providerId="ADAL" clId="{5DEAE83E-5381-4BA9-84AD-79D0DB27B51F}" dt="2022-08-17T21:00:05.443" v="5559" actId="164"/>
          <ac:spMkLst>
            <pc:docMk/>
            <pc:sldMk cId="1442659594" sldId="641"/>
            <ac:spMk id="12" creationId="{DA21E55B-9665-2A54-CAA5-0B8BB1AD8651}"/>
          </ac:spMkLst>
        </pc:spChg>
        <pc:spChg chg="add mod">
          <ac:chgData name="Arcelia Madigan" userId="a9eb74e4-3818-425c-b9d8-64fc6fe5869d" providerId="ADAL" clId="{5DEAE83E-5381-4BA9-84AD-79D0DB27B51F}" dt="2022-08-17T21:00:05.443" v="5559" actId="164"/>
          <ac:spMkLst>
            <pc:docMk/>
            <pc:sldMk cId="1442659594" sldId="641"/>
            <ac:spMk id="13" creationId="{35E30AE1-22AC-BA73-AC16-92808BFBB5BB}"/>
          </ac:spMkLst>
        </pc:spChg>
        <pc:spChg chg="add mod">
          <ac:chgData name="Arcelia Madigan" userId="a9eb74e4-3818-425c-b9d8-64fc6fe5869d" providerId="ADAL" clId="{5DEAE83E-5381-4BA9-84AD-79D0DB27B51F}" dt="2022-08-17T21:00:05.443" v="5559" actId="164"/>
          <ac:spMkLst>
            <pc:docMk/>
            <pc:sldMk cId="1442659594" sldId="641"/>
            <ac:spMk id="14" creationId="{327B9689-FB16-F2AE-4337-961A9BA3DC3C}"/>
          </ac:spMkLst>
        </pc:spChg>
        <pc:spChg chg="add mod">
          <ac:chgData name="Arcelia Madigan" userId="a9eb74e4-3818-425c-b9d8-64fc6fe5869d" providerId="ADAL" clId="{5DEAE83E-5381-4BA9-84AD-79D0DB27B51F}" dt="2022-08-17T21:00:05.443" v="5559" actId="164"/>
          <ac:spMkLst>
            <pc:docMk/>
            <pc:sldMk cId="1442659594" sldId="641"/>
            <ac:spMk id="15" creationId="{30842C5C-1EDE-A0EC-93D1-187D55C48945}"/>
          </ac:spMkLst>
        </pc:spChg>
        <pc:spChg chg="add mod">
          <ac:chgData name="Arcelia Madigan" userId="a9eb74e4-3818-425c-b9d8-64fc6fe5869d" providerId="ADAL" clId="{5DEAE83E-5381-4BA9-84AD-79D0DB27B51F}" dt="2022-08-17T21:00:05.443" v="5559" actId="164"/>
          <ac:spMkLst>
            <pc:docMk/>
            <pc:sldMk cId="1442659594" sldId="641"/>
            <ac:spMk id="16" creationId="{2F96A17A-0E21-3267-BF0B-4E1E150A452C}"/>
          </ac:spMkLst>
        </pc:spChg>
        <pc:spChg chg="add mod">
          <ac:chgData name="Arcelia Madigan" userId="a9eb74e4-3818-425c-b9d8-64fc6fe5869d" providerId="ADAL" clId="{5DEAE83E-5381-4BA9-84AD-79D0DB27B51F}" dt="2022-08-17T21:00:05.443" v="5559" actId="164"/>
          <ac:spMkLst>
            <pc:docMk/>
            <pc:sldMk cId="1442659594" sldId="641"/>
            <ac:spMk id="17" creationId="{7DB9EAF7-F273-F441-072C-2209F429EA79}"/>
          </ac:spMkLst>
        </pc:spChg>
        <pc:spChg chg="add mod">
          <ac:chgData name="Arcelia Madigan" userId="a9eb74e4-3818-425c-b9d8-64fc6fe5869d" providerId="ADAL" clId="{5DEAE83E-5381-4BA9-84AD-79D0DB27B51F}" dt="2022-08-17T21:00:05.443" v="5559" actId="164"/>
          <ac:spMkLst>
            <pc:docMk/>
            <pc:sldMk cId="1442659594" sldId="641"/>
            <ac:spMk id="18" creationId="{30CA2FFC-B6F3-F6A2-72AE-BACF185B8666}"/>
          </ac:spMkLst>
        </pc:spChg>
        <pc:spChg chg="add mod">
          <ac:chgData name="Arcelia Madigan" userId="a9eb74e4-3818-425c-b9d8-64fc6fe5869d" providerId="ADAL" clId="{5DEAE83E-5381-4BA9-84AD-79D0DB27B51F}" dt="2022-08-17T21:00:05.443" v="5559" actId="164"/>
          <ac:spMkLst>
            <pc:docMk/>
            <pc:sldMk cId="1442659594" sldId="641"/>
            <ac:spMk id="19" creationId="{D36B1D0F-EC40-E9BC-F39E-73B4616453E4}"/>
          </ac:spMkLst>
        </pc:spChg>
        <pc:spChg chg="add mod">
          <ac:chgData name="Arcelia Madigan" userId="a9eb74e4-3818-425c-b9d8-64fc6fe5869d" providerId="ADAL" clId="{5DEAE83E-5381-4BA9-84AD-79D0DB27B51F}" dt="2022-08-17T21:00:05.443" v="5559" actId="164"/>
          <ac:spMkLst>
            <pc:docMk/>
            <pc:sldMk cId="1442659594" sldId="641"/>
            <ac:spMk id="20" creationId="{2BB0A5E1-AE6A-E93A-D205-D04A0F968C9A}"/>
          </ac:spMkLst>
        </pc:spChg>
        <pc:spChg chg="add mod">
          <ac:chgData name="Arcelia Madigan" userId="a9eb74e4-3818-425c-b9d8-64fc6fe5869d" providerId="ADAL" clId="{5DEAE83E-5381-4BA9-84AD-79D0DB27B51F}" dt="2022-08-17T21:00:05.443" v="5559" actId="164"/>
          <ac:spMkLst>
            <pc:docMk/>
            <pc:sldMk cId="1442659594" sldId="641"/>
            <ac:spMk id="21" creationId="{843F074A-A296-F3AD-4F65-6E00C2A8D69A}"/>
          </ac:spMkLst>
        </pc:spChg>
        <pc:grpChg chg="add mod">
          <ac:chgData name="Arcelia Madigan" userId="a9eb74e4-3818-425c-b9d8-64fc6fe5869d" providerId="ADAL" clId="{5DEAE83E-5381-4BA9-84AD-79D0DB27B51F}" dt="2022-08-17T21:00:05.443" v="5559" actId="164"/>
          <ac:grpSpMkLst>
            <pc:docMk/>
            <pc:sldMk cId="1442659594" sldId="641"/>
            <ac:grpSpMk id="22" creationId="{3C7943F4-A92D-DAC1-D045-14365C026647}"/>
          </ac:grpSpMkLst>
        </pc:grpChg>
        <pc:picChg chg="mod">
          <ac:chgData name="Arcelia Madigan" userId="a9eb74e4-3818-425c-b9d8-64fc6fe5869d" providerId="ADAL" clId="{5DEAE83E-5381-4BA9-84AD-79D0DB27B51F}" dt="2022-08-17T20:44:22.611" v="5186" actId="1076"/>
          <ac:picMkLst>
            <pc:docMk/>
            <pc:sldMk cId="1442659594" sldId="641"/>
            <ac:picMk id="2050" creationId="{7DBFE5CC-5D36-4B7C-930C-0CD78FDA7917}"/>
          </ac:picMkLst>
        </pc:picChg>
      </pc:sldChg>
      <pc:sldChg chg="modSp mod">
        <pc:chgData name="Arcelia Madigan" userId="a9eb74e4-3818-425c-b9d8-64fc6fe5869d" providerId="ADAL" clId="{5DEAE83E-5381-4BA9-84AD-79D0DB27B51F}" dt="2022-08-17T16:16:52.730" v="3153" actId="20577"/>
        <pc:sldMkLst>
          <pc:docMk/>
          <pc:sldMk cId="4137449436" sldId="644"/>
        </pc:sldMkLst>
        <pc:spChg chg="mod">
          <ac:chgData name="Arcelia Madigan" userId="a9eb74e4-3818-425c-b9d8-64fc6fe5869d" providerId="ADAL" clId="{5DEAE83E-5381-4BA9-84AD-79D0DB27B51F}" dt="2022-08-17T16:16:52.730" v="3153" actId="20577"/>
          <ac:spMkLst>
            <pc:docMk/>
            <pc:sldMk cId="4137449436" sldId="644"/>
            <ac:spMk id="3" creationId="{045D3B1A-6A46-472F-9933-DDA889C640E3}"/>
          </ac:spMkLst>
        </pc:spChg>
        <pc:spChg chg="mod">
          <ac:chgData name="Arcelia Madigan" userId="a9eb74e4-3818-425c-b9d8-64fc6fe5869d" providerId="ADAL" clId="{5DEAE83E-5381-4BA9-84AD-79D0DB27B51F}" dt="2022-08-17T16:15:28.635" v="3131" actId="404"/>
          <ac:spMkLst>
            <pc:docMk/>
            <pc:sldMk cId="4137449436" sldId="644"/>
            <ac:spMk id="5" creationId="{2C6BCD54-3FFA-48B2-89B7-C62CEB235A32}"/>
          </ac:spMkLst>
        </pc:spChg>
      </pc:sldChg>
      <pc:sldChg chg="modSp mod">
        <pc:chgData name="Arcelia Madigan" userId="a9eb74e4-3818-425c-b9d8-64fc6fe5869d" providerId="ADAL" clId="{5DEAE83E-5381-4BA9-84AD-79D0DB27B51F}" dt="2022-08-17T16:21:35.039" v="3168" actId="20577"/>
        <pc:sldMkLst>
          <pc:docMk/>
          <pc:sldMk cId="1241898064" sldId="645"/>
        </pc:sldMkLst>
        <pc:spChg chg="mod">
          <ac:chgData name="Arcelia Madigan" userId="a9eb74e4-3818-425c-b9d8-64fc6fe5869d" providerId="ADAL" clId="{5DEAE83E-5381-4BA9-84AD-79D0DB27B51F}" dt="2022-08-17T16:17:18.098" v="3155" actId="404"/>
          <ac:spMkLst>
            <pc:docMk/>
            <pc:sldMk cId="1241898064" sldId="645"/>
            <ac:spMk id="2" creationId="{DB1EA500-6BA5-4D63-8FD0-139417018279}"/>
          </ac:spMkLst>
        </pc:spChg>
        <pc:spChg chg="mod">
          <ac:chgData name="Arcelia Madigan" userId="a9eb74e4-3818-425c-b9d8-64fc6fe5869d" providerId="ADAL" clId="{5DEAE83E-5381-4BA9-84AD-79D0DB27B51F}" dt="2022-08-17T16:21:35.039" v="3168" actId="20577"/>
          <ac:spMkLst>
            <pc:docMk/>
            <pc:sldMk cId="1241898064" sldId="645"/>
            <ac:spMk id="3" creationId="{DB05A3C0-6178-4F57-830E-74CE6132E6EE}"/>
          </ac:spMkLst>
        </pc:spChg>
      </pc:sldChg>
      <pc:sldChg chg="modSp mod">
        <pc:chgData name="Arcelia Madigan" userId="a9eb74e4-3818-425c-b9d8-64fc6fe5869d" providerId="ADAL" clId="{5DEAE83E-5381-4BA9-84AD-79D0DB27B51F}" dt="2022-08-18T19:02:43.582" v="6744" actId="20577"/>
        <pc:sldMkLst>
          <pc:docMk/>
          <pc:sldMk cId="1969482650" sldId="651"/>
        </pc:sldMkLst>
        <pc:spChg chg="mod">
          <ac:chgData name="Arcelia Madigan" userId="a9eb74e4-3818-425c-b9d8-64fc6fe5869d" providerId="ADAL" clId="{5DEAE83E-5381-4BA9-84AD-79D0DB27B51F}" dt="2022-08-18T19:01:49.180" v="6736" actId="20577"/>
          <ac:spMkLst>
            <pc:docMk/>
            <pc:sldMk cId="1969482650" sldId="651"/>
            <ac:spMk id="2" creationId="{FE9B2178-2DBF-41E2-833C-EB031E0A247B}"/>
          </ac:spMkLst>
        </pc:spChg>
        <pc:spChg chg="mod">
          <ac:chgData name="Arcelia Madigan" userId="a9eb74e4-3818-425c-b9d8-64fc6fe5869d" providerId="ADAL" clId="{5DEAE83E-5381-4BA9-84AD-79D0DB27B51F}" dt="2022-08-18T19:02:43.582" v="6744" actId="20577"/>
          <ac:spMkLst>
            <pc:docMk/>
            <pc:sldMk cId="1969482650" sldId="651"/>
            <ac:spMk id="5" creationId="{5D554E2F-280B-424D-ACE0-093262959EAC}"/>
          </ac:spMkLst>
        </pc:spChg>
        <pc:spChg chg="mod">
          <ac:chgData name="Arcelia Madigan" userId="a9eb74e4-3818-425c-b9d8-64fc6fe5869d" providerId="ADAL" clId="{5DEAE83E-5381-4BA9-84AD-79D0DB27B51F}" dt="2022-08-17T12:59:04.014" v="1307" actId="20577"/>
          <ac:spMkLst>
            <pc:docMk/>
            <pc:sldMk cId="1969482650" sldId="651"/>
            <ac:spMk id="7" creationId="{971198F5-6718-4942-B800-367003ABE2D0}"/>
          </ac:spMkLst>
        </pc:spChg>
      </pc:sldChg>
      <pc:sldChg chg="modSp mod">
        <pc:chgData name="Arcelia Madigan" userId="a9eb74e4-3818-425c-b9d8-64fc6fe5869d" providerId="ADAL" clId="{5DEAE83E-5381-4BA9-84AD-79D0DB27B51F}" dt="2022-08-18T15:02:05.464" v="6022" actId="1076"/>
        <pc:sldMkLst>
          <pc:docMk/>
          <pc:sldMk cId="3316434581" sldId="652"/>
        </pc:sldMkLst>
        <pc:spChg chg="mod">
          <ac:chgData name="Arcelia Madigan" userId="a9eb74e4-3818-425c-b9d8-64fc6fe5869d" providerId="ADAL" clId="{5DEAE83E-5381-4BA9-84AD-79D0DB27B51F}" dt="2022-08-16T16:01:47.107" v="296" actId="20577"/>
          <ac:spMkLst>
            <pc:docMk/>
            <pc:sldMk cId="3316434581" sldId="652"/>
            <ac:spMk id="2" creationId="{AB7A637E-41F4-49AE-905B-611159B63549}"/>
          </ac:spMkLst>
        </pc:spChg>
        <pc:spChg chg="mod">
          <ac:chgData name="Arcelia Madigan" userId="a9eb74e4-3818-425c-b9d8-64fc6fe5869d" providerId="ADAL" clId="{5DEAE83E-5381-4BA9-84AD-79D0DB27B51F}" dt="2022-08-18T15:02:05.464" v="6022" actId="1076"/>
          <ac:spMkLst>
            <pc:docMk/>
            <pc:sldMk cId="3316434581" sldId="652"/>
            <ac:spMk id="7" creationId="{166C8F72-FD24-4E39-BF4D-48A7B4026C3D}"/>
          </ac:spMkLst>
        </pc:spChg>
      </pc:sldChg>
      <pc:sldChg chg="modSp mod">
        <pc:chgData name="Arcelia Madigan" userId="a9eb74e4-3818-425c-b9d8-64fc6fe5869d" providerId="ADAL" clId="{5DEAE83E-5381-4BA9-84AD-79D0DB27B51F}" dt="2022-08-17T21:17:13.202" v="5680" actId="27636"/>
        <pc:sldMkLst>
          <pc:docMk/>
          <pc:sldMk cId="2808714392" sldId="653"/>
        </pc:sldMkLst>
        <pc:spChg chg="mod">
          <ac:chgData name="Arcelia Madigan" userId="a9eb74e4-3818-425c-b9d8-64fc6fe5869d" providerId="ADAL" clId="{5DEAE83E-5381-4BA9-84AD-79D0DB27B51F}" dt="2022-08-17T21:15:29.073" v="5664" actId="20577"/>
          <ac:spMkLst>
            <pc:docMk/>
            <pc:sldMk cId="2808714392" sldId="653"/>
            <ac:spMk id="2" creationId="{9C6E4F98-3A8B-4B9B-ADEE-ADEBD35D34BE}"/>
          </ac:spMkLst>
        </pc:spChg>
        <pc:spChg chg="mod">
          <ac:chgData name="Arcelia Madigan" userId="a9eb74e4-3818-425c-b9d8-64fc6fe5869d" providerId="ADAL" clId="{5DEAE83E-5381-4BA9-84AD-79D0DB27B51F}" dt="2022-08-17T21:17:13.202" v="5680" actId="27636"/>
          <ac:spMkLst>
            <pc:docMk/>
            <pc:sldMk cId="2808714392" sldId="653"/>
            <ac:spMk id="3" creationId="{26F3E5F2-0785-4CA7-BD80-1D545CFBEB0D}"/>
          </ac:spMkLst>
        </pc:spChg>
      </pc:sldChg>
      <pc:sldChg chg="modSp mod">
        <pc:chgData name="Arcelia Madigan" userId="a9eb74e4-3818-425c-b9d8-64fc6fe5869d" providerId="ADAL" clId="{5DEAE83E-5381-4BA9-84AD-79D0DB27B51F}" dt="2022-08-17T21:09:58.424" v="5593" actId="27636"/>
        <pc:sldMkLst>
          <pc:docMk/>
          <pc:sldMk cId="2714191190" sldId="656"/>
        </pc:sldMkLst>
        <pc:spChg chg="mod">
          <ac:chgData name="Arcelia Madigan" userId="a9eb74e4-3818-425c-b9d8-64fc6fe5869d" providerId="ADAL" clId="{5DEAE83E-5381-4BA9-84AD-79D0DB27B51F}" dt="2022-08-17T21:07:47.923" v="5578" actId="1076"/>
          <ac:spMkLst>
            <pc:docMk/>
            <pc:sldMk cId="2714191190" sldId="656"/>
            <ac:spMk id="2" creationId="{FE9B2178-2DBF-41E2-833C-EB031E0A247B}"/>
          </ac:spMkLst>
        </pc:spChg>
        <pc:spChg chg="mod">
          <ac:chgData name="Arcelia Madigan" userId="a9eb74e4-3818-425c-b9d8-64fc6fe5869d" providerId="ADAL" clId="{5DEAE83E-5381-4BA9-84AD-79D0DB27B51F}" dt="2022-08-17T21:09:58.424" v="5593" actId="27636"/>
          <ac:spMkLst>
            <pc:docMk/>
            <pc:sldMk cId="2714191190" sldId="656"/>
            <ac:spMk id="5" creationId="{5D554E2F-280B-424D-ACE0-093262959EAC}"/>
          </ac:spMkLst>
        </pc:spChg>
        <pc:spChg chg="mod">
          <ac:chgData name="Arcelia Madigan" userId="a9eb74e4-3818-425c-b9d8-64fc6fe5869d" providerId="ADAL" clId="{5DEAE83E-5381-4BA9-84AD-79D0DB27B51F}" dt="2022-08-17T21:09:54.357" v="5591"/>
          <ac:spMkLst>
            <pc:docMk/>
            <pc:sldMk cId="2714191190" sldId="656"/>
            <ac:spMk id="7" creationId="{971198F5-6718-4942-B800-367003ABE2D0}"/>
          </ac:spMkLst>
        </pc:spChg>
      </pc:sldChg>
      <pc:sldChg chg="modSp mod modNotesTx">
        <pc:chgData name="Arcelia Madigan" userId="a9eb74e4-3818-425c-b9d8-64fc6fe5869d" providerId="ADAL" clId="{5DEAE83E-5381-4BA9-84AD-79D0DB27B51F}" dt="2022-08-18T22:47:31.605" v="7909" actId="20577"/>
        <pc:sldMkLst>
          <pc:docMk/>
          <pc:sldMk cId="1429187538" sldId="657"/>
        </pc:sldMkLst>
        <pc:spChg chg="mod">
          <ac:chgData name="Arcelia Madigan" userId="a9eb74e4-3818-425c-b9d8-64fc6fe5869d" providerId="ADAL" clId="{5DEAE83E-5381-4BA9-84AD-79D0DB27B51F}" dt="2022-08-17T12:43:34.259" v="1071" actId="108"/>
          <ac:spMkLst>
            <pc:docMk/>
            <pc:sldMk cId="1429187538" sldId="657"/>
            <ac:spMk id="2" creationId="{B8C8C82D-431D-4EE4-BE30-0CA6FF61FFFC}"/>
          </ac:spMkLst>
        </pc:spChg>
        <pc:graphicFrameChg chg="mod modGraphic">
          <ac:chgData name="Arcelia Madigan" userId="a9eb74e4-3818-425c-b9d8-64fc6fe5869d" providerId="ADAL" clId="{5DEAE83E-5381-4BA9-84AD-79D0DB27B51F}" dt="2022-08-18T15:40:29.508" v="6361" actId="6549"/>
          <ac:graphicFrameMkLst>
            <pc:docMk/>
            <pc:sldMk cId="1429187538" sldId="657"/>
            <ac:graphicFrameMk id="3" creationId="{E9B3E5A5-F17E-4C47-93F7-65E1195E8D28}"/>
          </ac:graphicFrameMkLst>
        </pc:graphicFrameChg>
      </pc:sldChg>
      <pc:sldChg chg="addSp delSp modSp mod modNotesTx">
        <pc:chgData name="Arcelia Madigan" userId="a9eb74e4-3818-425c-b9d8-64fc6fe5869d" providerId="ADAL" clId="{5DEAE83E-5381-4BA9-84AD-79D0DB27B51F}" dt="2022-08-18T15:36:56.569" v="6311" actId="14100"/>
        <pc:sldMkLst>
          <pc:docMk/>
          <pc:sldMk cId="840916984" sldId="658"/>
        </pc:sldMkLst>
        <pc:spChg chg="mod">
          <ac:chgData name="Arcelia Madigan" userId="a9eb74e4-3818-425c-b9d8-64fc6fe5869d" providerId="ADAL" clId="{5DEAE83E-5381-4BA9-84AD-79D0DB27B51F}" dt="2022-08-16T16:21:45.826" v="440" actId="20577"/>
          <ac:spMkLst>
            <pc:docMk/>
            <pc:sldMk cId="840916984" sldId="658"/>
            <ac:spMk id="2" creationId="{5F0685DC-A517-48E4-A16F-0750BA901934}"/>
          </ac:spMkLst>
        </pc:spChg>
        <pc:spChg chg="add del mod topLvl">
          <ac:chgData name="Arcelia Madigan" userId="a9eb74e4-3818-425c-b9d8-64fc6fe5869d" providerId="ADAL" clId="{5DEAE83E-5381-4BA9-84AD-79D0DB27B51F}" dt="2022-08-18T15:07:30.992" v="6073" actId="20577"/>
          <ac:spMkLst>
            <pc:docMk/>
            <pc:sldMk cId="840916984" sldId="658"/>
            <ac:spMk id="3" creationId="{90F4C942-8B93-8BFB-991E-CDA0509FD8E7}"/>
          </ac:spMkLst>
        </pc:spChg>
        <pc:spChg chg="add del mod">
          <ac:chgData name="Arcelia Madigan" userId="a9eb74e4-3818-425c-b9d8-64fc6fe5869d" providerId="ADAL" clId="{5DEAE83E-5381-4BA9-84AD-79D0DB27B51F}" dt="2022-08-16T16:08:58.289" v="377" actId="478"/>
          <ac:spMkLst>
            <pc:docMk/>
            <pc:sldMk cId="840916984" sldId="658"/>
            <ac:spMk id="4" creationId="{88D0869F-96EC-4BE2-C910-7AA0E04E2750}"/>
          </ac:spMkLst>
        </pc:spChg>
        <pc:spChg chg="add del mod">
          <ac:chgData name="Arcelia Madigan" userId="a9eb74e4-3818-425c-b9d8-64fc6fe5869d" providerId="ADAL" clId="{5DEAE83E-5381-4BA9-84AD-79D0DB27B51F}" dt="2022-08-16T16:10:15.010" v="385" actId="478"/>
          <ac:spMkLst>
            <pc:docMk/>
            <pc:sldMk cId="840916984" sldId="658"/>
            <ac:spMk id="5" creationId="{76C8D2F2-D438-62CA-5969-A5E0F75D69EE}"/>
          </ac:spMkLst>
        </pc:spChg>
        <pc:spChg chg="add mod topLvl">
          <ac:chgData name="Arcelia Madigan" userId="a9eb74e4-3818-425c-b9d8-64fc6fe5869d" providerId="ADAL" clId="{5DEAE83E-5381-4BA9-84AD-79D0DB27B51F}" dt="2022-08-16T16:44:15.216" v="571" actId="338"/>
          <ac:spMkLst>
            <pc:docMk/>
            <pc:sldMk cId="840916984" sldId="658"/>
            <ac:spMk id="6" creationId="{08CA3E5D-7C72-DFBF-8D1C-69C9869320FA}"/>
          </ac:spMkLst>
        </pc:spChg>
        <pc:spChg chg="add mod">
          <ac:chgData name="Arcelia Madigan" userId="a9eb74e4-3818-425c-b9d8-64fc6fe5869d" providerId="ADAL" clId="{5DEAE83E-5381-4BA9-84AD-79D0DB27B51F}" dt="2022-08-16T16:16:02.781" v="434" actId="1076"/>
          <ac:spMkLst>
            <pc:docMk/>
            <pc:sldMk cId="840916984" sldId="658"/>
            <ac:spMk id="8" creationId="{B08A10C8-9425-70EF-813E-F1E0BF6F0C3C}"/>
          </ac:spMkLst>
        </pc:spChg>
        <pc:spChg chg="add mod">
          <ac:chgData name="Arcelia Madigan" userId="a9eb74e4-3818-425c-b9d8-64fc6fe5869d" providerId="ADAL" clId="{5DEAE83E-5381-4BA9-84AD-79D0DB27B51F}" dt="2022-08-18T15:36:56.569" v="6311" actId="14100"/>
          <ac:spMkLst>
            <pc:docMk/>
            <pc:sldMk cId="840916984" sldId="658"/>
            <ac:spMk id="9" creationId="{B02EAF5F-0CD0-55F3-55AD-74670CE31B93}"/>
          </ac:spMkLst>
        </pc:spChg>
        <pc:spChg chg="add del mod">
          <ac:chgData name="Arcelia Madigan" userId="a9eb74e4-3818-425c-b9d8-64fc6fe5869d" providerId="ADAL" clId="{5DEAE83E-5381-4BA9-84AD-79D0DB27B51F}" dt="2022-08-16T16:30:03.794" v="497"/>
          <ac:spMkLst>
            <pc:docMk/>
            <pc:sldMk cId="840916984" sldId="658"/>
            <ac:spMk id="10" creationId="{F45A0DA8-E73E-8BD1-94A2-E5401BB5A11A}"/>
          </ac:spMkLst>
        </pc:spChg>
        <pc:spChg chg="add mod">
          <ac:chgData name="Arcelia Madigan" userId="a9eb74e4-3818-425c-b9d8-64fc6fe5869d" providerId="ADAL" clId="{5DEAE83E-5381-4BA9-84AD-79D0DB27B51F}" dt="2022-08-18T15:04:05.024" v="6042" actId="120"/>
          <ac:spMkLst>
            <pc:docMk/>
            <pc:sldMk cId="840916984" sldId="658"/>
            <ac:spMk id="12" creationId="{A8E65ED8-7FEA-EB82-224B-EEB99DD846A3}"/>
          </ac:spMkLst>
        </pc:spChg>
        <pc:spChg chg="add mod">
          <ac:chgData name="Arcelia Madigan" userId="a9eb74e4-3818-425c-b9d8-64fc6fe5869d" providerId="ADAL" clId="{5DEAE83E-5381-4BA9-84AD-79D0DB27B51F}" dt="2022-08-18T15:04:38.240" v="6048" actId="6549"/>
          <ac:spMkLst>
            <pc:docMk/>
            <pc:sldMk cId="840916984" sldId="658"/>
            <ac:spMk id="13" creationId="{06E1721E-87BB-3863-67AC-E55CFFF91A97}"/>
          </ac:spMkLst>
        </pc:spChg>
        <pc:spChg chg="add del mod">
          <ac:chgData name="Arcelia Madigan" userId="a9eb74e4-3818-425c-b9d8-64fc6fe5869d" providerId="ADAL" clId="{5DEAE83E-5381-4BA9-84AD-79D0DB27B51F}" dt="2022-08-16T16:33:45.107" v="533"/>
          <ac:spMkLst>
            <pc:docMk/>
            <pc:sldMk cId="840916984" sldId="658"/>
            <ac:spMk id="14" creationId="{CDD7AB3A-AB4E-6018-8E4E-09BC1AB0063D}"/>
          </ac:spMkLst>
        </pc:spChg>
        <pc:spChg chg="add mod">
          <ac:chgData name="Arcelia Madigan" userId="a9eb74e4-3818-425c-b9d8-64fc6fe5869d" providerId="ADAL" clId="{5DEAE83E-5381-4BA9-84AD-79D0DB27B51F}" dt="2022-08-16T16:44:53.379" v="573" actId="164"/>
          <ac:spMkLst>
            <pc:docMk/>
            <pc:sldMk cId="840916984" sldId="658"/>
            <ac:spMk id="15" creationId="{E5BCE538-DA30-C35F-ECDE-062E674C0E44}"/>
          </ac:spMkLst>
        </pc:spChg>
        <pc:spChg chg="add mod">
          <ac:chgData name="Arcelia Madigan" userId="a9eb74e4-3818-425c-b9d8-64fc6fe5869d" providerId="ADAL" clId="{5DEAE83E-5381-4BA9-84AD-79D0DB27B51F}" dt="2022-08-18T15:04:01.800" v="6041" actId="120"/>
          <ac:spMkLst>
            <pc:docMk/>
            <pc:sldMk cId="840916984" sldId="658"/>
            <ac:spMk id="16" creationId="{1AC1944B-2033-D3F8-C797-8F6BCC104F54}"/>
          </ac:spMkLst>
        </pc:spChg>
        <pc:spChg chg="add mod">
          <ac:chgData name="Arcelia Madigan" userId="a9eb74e4-3818-425c-b9d8-64fc6fe5869d" providerId="ADAL" clId="{5DEAE83E-5381-4BA9-84AD-79D0DB27B51F}" dt="2022-08-18T15:06:49.096" v="6066" actId="20577"/>
          <ac:spMkLst>
            <pc:docMk/>
            <pc:sldMk cId="840916984" sldId="658"/>
            <ac:spMk id="17" creationId="{7AB3C970-A894-6DE8-F854-6F17E7B292A2}"/>
          </ac:spMkLst>
        </pc:spChg>
        <pc:spChg chg="add mod">
          <ac:chgData name="Arcelia Madigan" userId="a9eb74e4-3818-425c-b9d8-64fc6fe5869d" providerId="ADAL" clId="{5DEAE83E-5381-4BA9-84AD-79D0DB27B51F}" dt="2022-08-18T15:03:52.791" v="6039" actId="120"/>
          <ac:spMkLst>
            <pc:docMk/>
            <pc:sldMk cId="840916984" sldId="658"/>
            <ac:spMk id="18" creationId="{65599351-31ED-E161-797E-04D1743977AA}"/>
          </ac:spMkLst>
        </pc:spChg>
        <pc:grpChg chg="add del mod">
          <ac:chgData name="Arcelia Madigan" userId="a9eb74e4-3818-425c-b9d8-64fc6fe5869d" providerId="ADAL" clId="{5DEAE83E-5381-4BA9-84AD-79D0DB27B51F}" dt="2022-08-16T16:43:58.386" v="570" actId="165"/>
          <ac:grpSpMkLst>
            <pc:docMk/>
            <pc:sldMk cId="840916984" sldId="658"/>
            <ac:grpSpMk id="7" creationId="{839E6BD0-3B63-1A38-911B-6E7ADCD5D8A7}"/>
          </ac:grpSpMkLst>
        </pc:grpChg>
        <pc:grpChg chg="add mod">
          <ac:chgData name="Arcelia Madigan" userId="a9eb74e4-3818-425c-b9d8-64fc6fe5869d" providerId="ADAL" clId="{5DEAE83E-5381-4BA9-84AD-79D0DB27B51F}" dt="2022-08-16T16:44:53.379" v="573" actId="164"/>
          <ac:grpSpMkLst>
            <pc:docMk/>
            <pc:sldMk cId="840916984" sldId="658"/>
            <ac:grpSpMk id="19" creationId="{7A5A82DE-F57D-374B-C43E-7BE72D02A75C}"/>
          </ac:grpSpMkLst>
        </pc:grpChg>
        <pc:grpChg chg="add mod">
          <ac:chgData name="Arcelia Madigan" userId="a9eb74e4-3818-425c-b9d8-64fc6fe5869d" providerId="ADAL" clId="{5DEAE83E-5381-4BA9-84AD-79D0DB27B51F}" dt="2022-08-16T16:45:00.234" v="574" actId="1076"/>
          <ac:grpSpMkLst>
            <pc:docMk/>
            <pc:sldMk cId="840916984" sldId="658"/>
            <ac:grpSpMk id="20" creationId="{2F6B9642-9588-270F-6A8F-174940185D4C}"/>
          </ac:grpSpMkLst>
        </pc:grpChg>
        <pc:picChg chg="mod">
          <ac:chgData name="Arcelia Madigan" userId="a9eb74e4-3818-425c-b9d8-64fc6fe5869d" providerId="ADAL" clId="{5DEAE83E-5381-4BA9-84AD-79D0DB27B51F}" dt="2022-08-16T16:44:25.613" v="572" actId="1076"/>
          <ac:picMkLst>
            <pc:docMk/>
            <pc:sldMk cId="840916984" sldId="658"/>
            <ac:picMk id="11" creationId="{086CA04C-C8E8-4748-8EC9-4B1734A85CDE}"/>
          </ac:picMkLst>
        </pc:picChg>
      </pc:sldChg>
      <pc:sldChg chg="modSp mod modNotesTx">
        <pc:chgData name="Arcelia Madigan" userId="a9eb74e4-3818-425c-b9d8-64fc6fe5869d" providerId="ADAL" clId="{5DEAE83E-5381-4BA9-84AD-79D0DB27B51F}" dt="2022-08-18T23:10:22.142" v="7942" actId="20577"/>
        <pc:sldMkLst>
          <pc:docMk/>
          <pc:sldMk cId="718033518" sldId="659"/>
        </pc:sldMkLst>
        <pc:spChg chg="mod">
          <ac:chgData name="Arcelia Madigan" userId="a9eb74e4-3818-425c-b9d8-64fc6fe5869d" providerId="ADAL" clId="{5DEAE83E-5381-4BA9-84AD-79D0DB27B51F}" dt="2022-08-18T19:03:41.341" v="6764" actId="20577"/>
          <ac:spMkLst>
            <pc:docMk/>
            <pc:sldMk cId="718033518" sldId="659"/>
            <ac:spMk id="2" creationId="{D1DBCB34-4F42-4894-A4D8-5C694AA9F0CD}"/>
          </ac:spMkLst>
        </pc:spChg>
        <pc:spChg chg="mod">
          <ac:chgData name="Arcelia Madigan" userId="a9eb74e4-3818-425c-b9d8-64fc6fe5869d" providerId="ADAL" clId="{5DEAE83E-5381-4BA9-84AD-79D0DB27B51F}" dt="2022-08-18T16:26:21.420" v="6544" actId="20577"/>
          <ac:spMkLst>
            <pc:docMk/>
            <pc:sldMk cId="718033518" sldId="659"/>
            <ac:spMk id="5" creationId="{912E955D-B818-4758-8D3B-30693FF72250}"/>
          </ac:spMkLst>
        </pc:spChg>
        <pc:spChg chg="mod">
          <ac:chgData name="Arcelia Madigan" userId="a9eb74e4-3818-425c-b9d8-64fc6fe5869d" providerId="ADAL" clId="{5DEAE83E-5381-4BA9-84AD-79D0DB27B51F}" dt="2022-08-17T14:07:01.948" v="1753" actId="20577"/>
          <ac:spMkLst>
            <pc:docMk/>
            <pc:sldMk cId="718033518" sldId="659"/>
            <ac:spMk id="6" creationId="{3E2A9003-D965-485C-856C-D265A9C970BD}"/>
          </ac:spMkLst>
        </pc:spChg>
      </pc:sldChg>
      <pc:sldChg chg="modSp mod">
        <pc:chgData name="Arcelia Madigan" userId="a9eb74e4-3818-425c-b9d8-64fc6fe5869d" providerId="ADAL" clId="{5DEAE83E-5381-4BA9-84AD-79D0DB27B51F}" dt="2022-08-17T18:42:18.848" v="3959" actId="20577"/>
        <pc:sldMkLst>
          <pc:docMk/>
          <pc:sldMk cId="3356848649" sldId="660"/>
        </pc:sldMkLst>
        <pc:spChg chg="mod">
          <ac:chgData name="Arcelia Madigan" userId="a9eb74e4-3818-425c-b9d8-64fc6fe5869d" providerId="ADAL" clId="{5DEAE83E-5381-4BA9-84AD-79D0DB27B51F}" dt="2022-08-17T18:33:49.770" v="3897" actId="27636"/>
          <ac:spMkLst>
            <pc:docMk/>
            <pc:sldMk cId="3356848649" sldId="660"/>
            <ac:spMk id="2" creationId="{F38A20B1-0211-4C80-AC8B-184ED0364DB8}"/>
          </ac:spMkLst>
        </pc:spChg>
        <pc:spChg chg="mod">
          <ac:chgData name="Arcelia Madigan" userId="a9eb74e4-3818-425c-b9d8-64fc6fe5869d" providerId="ADAL" clId="{5DEAE83E-5381-4BA9-84AD-79D0DB27B51F}" dt="2022-08-17T18:42:18.848" v="3959" actId="20577"/>
          <ac:spMkLst>
            <pc:docMk/>
            <pc:sldMk cId="3356848649" sldId="660"/>
            <ac:spMk id="3" creationId="{85181FFE-76F6-43AD-AD77-8DF20D9AB3B5}"/>
          </ac:spMkLst>
        </pc:spChg>
      </pc:sldChg>
      <pc:sldChg chg="modSp mod">
        <pc:chgData name="Arcelia Madigan" userId="a9eb74e4-3818-425c-b9d8-64fc6fe5869d" providerId="ADAL" clId="{5DEAE83E-5381-4BA9-84AD-79D0DB27B51F}" dt="2022-08-17T18:49:01.263" v="4002" actId="20577"/>
        <pc:sldMkLst>
          <pc:docMk/>
          <pc:sldMk cId="2020153788" sldId="661"/>
        </pc:sldMkLst>
        <pc:spChg chg="mod">
          <ac:chgData name="Arcelia Madigan" userId="a9eb74e4-3818-425c-b9d8-64fc6fe5869d" providerId="ADAL" clId="{5DEAE83E-5381-4BA9-84AD-79D0DB27B51F}" dt="2022-08-17T18:42:45.555" v="3961" actId="27636"/>
          <ac:spMkLst>
            <pc:docMk/>
            <pc:sldMk cId="2020153788" sldId="661"/>
            <ac:spMk id="2" creationId="{F38A20B1-0211-4C80-AC8B-184ED0364DB8}"/>
          </ac:spMkLst>
        </pc:spChg>
        <pc:spChg chg="mod">
          <ac:chgData name="Arcelia Madigan" userId="a9eb74e4-3818-425c-b9d8-64fc6fe5869d" providerId="ADAL" clId="{5DEAE83E-5381-4BA9-84AD-79D0DB27B51F}" dt="2022-08-17T18:49:01.263" v="4002" actId="20577"/>
          <ac:spMkLst>
            <pc:docMk/>
            <pc:sldMk cId="2020153788" sldId="661"/>
            <ac:spMk id="3" creationId="{85181FFE-76F6-43AD-AD77-8DF20D9AB3B5}"/>
          </ac:spMkLst>
        </pc:spChg>
      </pc:sldChg>
      <pc:sldChg chg="modSp mod">
        <pc:chgData name="Arcelia Madigan" userId="a9eb74e4-3818-425c-b9d8-64fc6fe5869d" providerId="ADAL" clId="{5DEAE83E-5381-4BA9-84AD-79D0DB27B51F}" dt="2022-08-17T19:08:19.858" v="4184" actId="20577"/>
        <pc:sldMkLst>
          <pc:docMk/>
          <pc:sldMk cId="1310185285" sldId="662"/>
        </pc:sldMkLst>
        <pc:spChg chg="mod">
          <ac:chgData name="Arcelia Madigan" userId="a9eb74e4-3818-425c-b9d8-64fc6fe5869d" providerId="ADAL" clId="{5DEAE83E-5381-4BA9-84AD-79D0DB27B51F}" dt="2022-08-17T19:00:28.062" v="4005" actId="404"/>
          <ac:spMkLst>
            <pc:docMk/>
            <pc:sldMk cId="1310185285" sldId="662"/>
            <ac:spMk id="2" creationId="{A4AB0D25-194B-465E-B472-E20416092BDD}"/>
          </ac:spMkLst>
        </pc:spChg>
        <pc:spChg chg="mod">
          <ac:chgData name="Arcelia Madigan" userId="a9eb74e4-3818-425c-b9d8-64fc6fe5869d" providerId="ADAL" clId="{5DEAE83E-5381-4BA9-84AD-79D0DB27B51F}" dt="2022-08-17T19:08:19.858" v="4184" actId="20577"/>
          <ac:spMkLst>
            <pc:docMk/>
            <pc:sldMk cId="1310185285" sldId="662"/>
            <ac:spMk id="3" creationId="{B883D175-4118-4A64-BF98-D31DF9026CF3}"/>
          </ac:spMkLst>
        </pc:spChg>
      </pc:sldChg>
      <pc:sldChg chg="modSp mod">
        <pc:chgData name="Arcelia Madigan" userId="a9eb74e4-3818-425c-b9d8-64fc6fe5869d" providerId="ADAL" clId="{5DEAE83E-5381-4BA9-84AD-79D0DB27B51F}" dt="2022-08-17T19:15:22.355" v="4234" actId="20577"/>
        <pc:sldMkLst>
          <pc:docMk/>
          <pc:sldMk cId="1389385650" sldId="663"/>
        </pc:sldMkLst>
        <pc:spChg chg="mod">
          <ac:chgData name="Arcelia Madigan" userId="a9eb74e4-3818-425c-b9d8-64fc6fe5869d" providerId="ADAL" clId="{5DEAE83E-5381-4BA9-84AD-79D0DB27B51F}" dt="2022-08-17T19:08:37.446" v="4185" actId="108"/>
          <ac:spMkLst>
            <pc:docMk/>
            <pc:sldMk cId="1389385650" sldId="663"/>
            <ac:spMk id="2" creationId="{335DD029-BC46-48D0-98A1-8B2D964BD058}"/>
          </ac:spMkLst>
        </pc:spChg>
        <pc:spChg chg="mod">
          <ac:chgData name="Arcelia Madigan" userId="a9eb74e4-3818-425c-b9d8-64fc6fe5869d" providerId="ADAL" clId="{5DEAE83E-5381-4BA9-84AD-79D0DB27B51F}" dt="2022-08-17T19:15:22.355" v="4234" actId="20577"/>
          <ac:spMkLst>
            <pc:docMk/>
            <pc:sldMk cId="1389385650" sldId="663"/>
            <ac:spMk id="3" creationId="{43438140-86B0-4B56-9144-02DFA8388A66}"/>
          </ac:spMkLst>
        </pc:spChg>
      </pc:sldChg>
      <pc:sldChg chg="modSp mod">
        <pc:chgData name="Arcelia Madigan" userId="a9eb74e4-3818-425c-b9d8-64fc6fe5869d" providerId="ADAL" clId="{5DEAE83E-5381-4BA9-84AD-79D0DB27B51F}" dt="2022-08-18T20:27:05.238" v="7001" actId="1076"/>
        <pc:sldMkLst>
          <pc:docMk/>
          <pc:sldMk cId="1066779401" sldId="664"/>
        </pc:sldMkLst>
        <pc:spChg chg="mod">
          <ac:chgData name="Arcelia Madigan" userId="a9eb74e4-3818-425c-b9d8-64fc6fe5869d" providerId="ADAL" clId="{5DEAE83E-5381-4BA9-84AD-79D0DB27B51F}" dt="2022-08-18T20:27:02.915" v="7000" actId="1076"/>
          <ac:spMkLst>
            <pc:docMk/>
            <pc:sldMk cId="1066779401" sldId="664"/>
            <ac:spMk id="2" creationId="{3E2C9DC2-38CE-490F-A41B-C5A6536B5037}"/>
          </ac:spMkLst>
        </pc:spChg>
        <pc:spChg chg="mod">
          <ac:chgData name="Arcelia Madigan" userId="a9eb74e4-3818-425c-b9d8-64fc6fe5869d" providerId="ADAL" clId="{5DEAE83E-5381-4BA9-84AD-79D0DB27B51F}" dt="2022-08-18T20:27:05.238" v="7001" actId="1076"/>
          <ac:spMkLst>
            <pc:docMk/>
            <pc:sldMk cId="1066779401" sldId="664"/>
            <ac:spMk id="3" creationId="{6F566DFC-66E7-4147-BC77-D593A93BFDF0}"/>
          </ac:spMkLst>
        </pc:spChg>
      </pc:sldChg>
      <pc:sldChg chg="modSp mod">
        <pc:chgData name="Arcelia Madigan" userId="a9eb74e4-3818-425c-b9d8-64fc6fe5869d" providerId="ADAL" clId="{5DEAE83E-5381-4BA9-84AD-79D0DB27B51F}" dt="2022-08-18T20:27:27.781" v="7003" actId="403"/>
        <pc:sldMkLst>
          <pc:docMk/>
          <pc:sldMk cId="646951584" sldId="665"/>
        </pc:sldMkLst>
        <pc:spChg chg="mod">
          <ac:chgData name="Arcelia Madigan" userId="a9eb74e4-3818-425c-b9d8-64fc6fe5869d" providerId="ADAL" clId="{5DEAE83E-5381-4BA9-84AD-79D0DB27B51F}" dt="2022-08-17T19:19:12.038" v="4265" actId="108"/>
          <ac:spMkLst>
            <pc:docMk/>
            <pc:sldMk cId="646951584" sldId="665"/>
            <ac:spMk id="2" creationId="{14FC5233-8346-4AC8-BF9D-E3B3F754D4D9}"/>
          </ac:spMkLst>
        </pc:spChg>
        <pc:spChg chg="mod">
          <ac:chgData name="Arcelia Madigan" userId="a9eb74e4-3818-425c-b9d8-64fc6fe5869d" providerId="ADAL" clId="{5DEAE83E-5381-4BA9-84AD-79D0DB27B51F}" dt="2022-08-18T20:27:27.781" v="7003" actId="403"/>
          <ac:spMkLst>
            <pc:docMk/>
            <pc:sldMk cId="646951584" sldId="665"/>
            <ac:spMk id="7" creationId="{2FE97E4E-0863-4F64-AF8D-A90EE0B109CE}"/>
          </ac:spMkLst>
        </pc:spChg>
      </pc:sldChg>
      <pc:sldChg chg="modSp mod">
        <pc:chgData name="Arcelia Madigan" userId="a9eb74e4-3818-425c-b9d8-64fc6fe5869d" providerId="ADAL" clId="{5DEAE83E-5381-4BA9-84AD-79D0DB27B51F}" dt="2022-08-18T20:28:12.758" v="7006" actId="403"/>
        <pc:sldMkLst>
          <pc:docMk/>
          <pc:sldMk cId="2157444809" sldId="666"/>
        </pc:sldMkLst>
        <pc:spChg chg="mod">
          <ac:chgData name="Arcelia Madigan" userId="a9eb74e4-3818-425c-b9d8-64fc6fe5869d" providerId="ADAL" clId="{5DEAE83E-5381-4BA9-84AD-79D0DB27B51F}" dt="2022-08-17T19:20:49.101" v="4280" actId="108"/>
          <ac:spMkLst>
            <pc:docMk/>
            <pc:sldMk cId="2157444809" sldId="666"/>
            <ac:spMk id="2" creationId="{BC7894A5-1823-4076-8DDF-862748429401}"/>
          </ac:spMkLst>
        </pc:spChg>
        <pc:spChg chg="mod">
          <ac:chgData name="Arcelia Madigan" userId="a9eb74e4-3818-425c-b9d8-64fc6fe5869d" providerId="ADAL" clId="{5DEAE83E-5381-4BA9-84AD-79D0DB27B51F}" dt="2022-08-18T20:28:12.758" v="7006" actId="403"/>
          <ac:spMkLst>
            <pc:docMk/>
            <pc:sldMk cId="2157444809" sldId="666"/>
            <ac:spMk id="3" creationId="{33495F31-CE99-4D39-8C33-A80E0025DFC2}"/>
          </ac:spMkLst>
        </pc:spChg>
      </pc:sldChg>
      <pc:sldChg chg="modSp mod">
        <pc:chgData name="Arcelia Madigan" userId="a9eb74e4-3818-425c-b9d8-64fc6fe5869d" providerId="ADAL" clId="{5DEAE83E-5381-4BA9-84AD-79D0DB27B51F}" dt="2022-08-17T19:26:47.317" v="4353" actId="20577"/>
        <pc:sldMkLst>
          <pc:docMk/>
          <pc:sldMk cId="120363140" sldId="667"/>
        </pc:sldMkLst>
        <pc:spChg chg="mod">
          <ac:chgData name="Arcelia Madigan" userId="a9eb74e4-3818-425c-b9d8-64fc6fe5869d" providerId="ADAL" clId="{5DEAE83E-5381-4BA9-84AD-79D0DB27B51F}" dt="2022-08-17T19:23:07.632" v="4300" actId="108"/>
          <ac:spMkLst>
            <pc:docMk/>
            <pc:sldMk cId="120363140" sldId="667"/>
            <ac:spMk id="2" creationId="{5D493936-F569-40B9-9F55-88F110B9B62E}"/>
          </ac:spMkLst>
        </pc:spChg>
        <pc:spChg chg="mod">
          <ac:chgData name="Arcelia Madigan" userId="a9eb74e4-3818-425c-b9d8-64fc6fe5869d" providerId="ADAL" clId="{5DEAE83E-5381-4BA9-84AD-79D0DB27B51F}" dt="2022-08-17T19:26:47.317" v="4353" actId="20577"/>
          <ac:spMkLst>
            <pc:docMk/>
            <pc:sldMk cId="120363140" sldId="667"/>
            <ac:spMk id="3" creationId="{C1FA9C2D-E57C-42AA-AE00-31B557B1156D}"/>
          </ac:spMkLst>
        </pc:spChg>
      </pc:sldChg>
      <pc:sldChg chg="modSp mod">
        <pc:chgData name="Arcelia Madigan" userId="a9eb74e4-3818-425c-b9d8-64fc6fe5869d" providerId="ADAL" clId="{5DEAE83E-5381-4BA9-84AD-79D0DB27B51F}" dt="2022-08-17T21:14:10.372" v="5653" actId="20577"/>
        <pc:sldMkLst>
          <pc:docMk/>
          <pc:sldMk cId="3909520696" sldId="668"/>
        </pc:sldMkLst>
        <pc:spChg chg="mod">
          <ac:chgData name="Arcelia Madigan" userId="a9eb74e4-3818-425c-b9d8-64fc6fe5869d" providerId="ADAL" clId="{5DEAE83E-5381-4BA9-84AD-79D0DB27B51F}" dt="2022-08-17T21:11:20.799" v="5598" actId="14100"/>
          <ac:spMkLst>
            <pc:docMk/>
            <pc:sldMk cId="3909520696" sldId="668"/>
            <ac:spMk id="2" creationId="{1587F978-0046-4709-86EB-733C4E5A2375}"/>
          </ac:spMkLst>
        </pc:spChg>
        <pc:spChg chg="mod">
          <ac:chgData name="Arcelia Madigan" userId="a9eb74e4-3818-425c-b9d8-64fc6fe5869d" providerId="ADAL" clId="{5DEAE83E-5381-4BA9-84AD-79D0DB27B51F}" dt="2022-08-17T21:14:10.372" v="5653" actId="20577"/>
          <ac:spMkLst>
            <pc:docMk/>
            <pc:sldMk cId="3909520696" sldId="668"/>
            <ac:spMk id="3" creationId="{E7327F27-BE95-48DE-8FFB-58EB8EAEB50C}"/>
          </ac:spMkLst>
        </pc:spChg>
      </pc:sldChg>
      <pc:sldChg chg="modSp mod">
        <pc:chgData name="Arcelia Madigan" userId="a9eb74e4-3818-425c-b9d8-64fc6fe5869d" providerId="ADAL" clId="{5DEAE83E-5381-4BA9-84AD-79D0DB27B51F}" dt="2022-08-16T15:38:05.426" v="134" actId="20577"/>
        <pc:sldMkLst>
          <pc:docMk/>
          <pc:sldMk cId="3717698583" sldId="669"/>
        </pc:sldMkLst>
        <pc:spChg chg="mod">
          <ac:chgData name="Arcelia Madigan" userId="a9eb74e4-3818-425c-b9d8-64fc6fe5869d" providerId="ADAL" clId="{5DEAE83E-5381-4BA9-84AD-79D0DB27B51F}" dt="2022-08-16T15:38:05.426" v="134" actId="20577"/>
          <ac:spMkLst>
            <pc:docMk/>
            <pc:sldMk cId="3717698583" sldId="669"/>
            <ac:spMk id="2" creationId="{17DDDE3F-A925-44B3-BCE7-160AB54564F3}"/>
          </ac:spMkLst>
        </pc:spChg>
        <pc:spChg chg="mod">
          <ac:chgData name="Arcelia Madigan" userId="a9eb74e4-3818-425c-b9d8-64fc6fe5869d" providerId="ADAL" clId="{5DEAE83E-5381-4BA9-84AD-79D0DB27B51F}" dt="2022-08-16T15:19:48.377" v="81" actId="20577"/>
          <ac:spMkLst>
            <pc:docMk/>
            <pc:sldMk cId="3717698583" sldId="669"/>
            <ac:spMk id="7" creationId="{78E35027-51A3-4869-9724-D5B3FE11B985}"/>
          </ac:spMkLst>
        </pc:spChg>
        <pc:graphicFrameChg chg="modGraphic">
          <ac:chgData name="Arcelia Madigan" userId="a9eb74e4-3818-425c-b9d8-64fc6fe5869d" providerId="ADAL" clId="{5DEAE83E-5381-4BA9-84AD-79D0DB27B51F}" dt="2022-08-16T15:14:56.884" v="75" actId="20577"/>
          <ac:graphicFrameMkLst>
            <pc:docMk/>
            <pc:sldMk cId="3717698583" sldId="669"/>
            <ac:graphicFrameMk id="8" creationId="{886CF614-B38B-B9E8-8EC9-89AE28EDD40A}"/>
          </ac:graphicFrameMkLst>
        </pc:graphicFrameChg>
      </pc:sldChg>
    </pc:docChg>
  </pc:docChgLst>
  <pc:docChgLst>
    <pc:chgData name="Arcelia Madigan" userId="a9eb74e4-3818-425c-b9d8-64fc6fe5869d" providerId="ADAL" clId="{570F565C-C475-4603-8D82-2F76B08EDAB9}"/>
    <pc:docChg chg="undo custSel delSld modSld">
      <pc:chgData name="Arcelia Madigan" userId="a9eb74e4-3818-425c-b9d8-64fc6fe5869d" providerId="ADAL" clId="{570F565C-C475-4603-8D82-2F76B08EDAB9}" dt="2022-05-03T18:13:54.577" v="1175" actId="47"/>
      <pc:docMkLst>
        <pc:docMk/>
      </pc:docMkLst>
      <pc:sldChg chg="addSp delSp modSp mod">
        <pc:chgData name="Arcelia Madigan" userId="a9eb74e4-3818-425c-b9d8-64fc6fe5869d" providerId="ADAL" clId="{570F565C-C475-4603-8D82-2F76B08EDAB9}" dt="2022-05-03T15:08:46.588" v="33" actId="20577"/>
        <pc:sldMkLst>
          <pc:docMk/>
          <pc:sldMk cId="2543461240" sldId="257"/>
        </pc:sldMkLst>
        <pc:spChg chg="add del mod">
          <ac:chgData name="Arcelia Madigan" userId="a9eb74e4-3818-425c-b9d8-64fc6fe5869d" providerId="ADAL" clId="{570F565C-C475-4603-8D82-2F76B08EDAB9}" dt="2022-05-03T15:08:46.588" v="33" actId="20577"/>
          <ac:spMkLst>
            <pc:docMk/>
            <pc:sldMk cId="2543461240" sldId="257"/>
            <ac:spMk id="2" creationId="{290CC617-37C8-4F45-9BDB-53F8795781F4}"/>
          </ac:spMkLst>
        </pc:spChg>
        <pc:spChg chg="mod">
          <ac:chgData name="Arcelia Madigan" userId="a9eb74e4-3818-425c-b9d8-64fc6fe5869d" providerId="ADAL" clId="{570F565C-C475-4603-8D82-2F76B08EDAB9}" dt="2022-05-03T15:08:25.238" v="31" actId="27636"/>
          <ac:spMkLst>
            <pc:docMk/>
            <pc:sldMk cId="2543461240" sldId="257"/>
            <ac:spMk id="3" creationId="{0BD2AEDB-EADE-4AEF-9710-BDA2057F3B2B}"/>
          </ac:spMkLst>
        </pc:spChg>
      </pc:sldChg>
      <pc:sldChg chg="modSp mod">
        <pc:chgData name="Arcelia Madigan" userId="a9eb74e4-3818-425c-b9d8-64fc6fe5869d" providerId="ADAL" clId="{570F565C-C475-4603-8D82-2F76B08EDAB9}" dt="2022-05-03T15:16:19.705" v="87" actId="20577"/>
        <pc:sldMkLst>
          <pc:docMk/>
          <pc:sldMk cId="1745366084" sldId="258"/>
        </pc:sldMkLst>
        <pc:spChg chg="mod">
          <ac:chgData name="Arcelia Madigan" userId="a9eb74e4-3818-425c-b9d8-64fc6fe5869d" providerId="ADAL" clId="{570F565C-C475-4603-8D82-2F76B08EDAB9}" dt="2022-05-03T15:16:19.705" v="87" actId="20577"/>
          <ac:spMkLst>
            <pc:docMk/>
            <pc:sldMk cId="1745366084" sldId="258"/>
            <ac:spMk id="3" creationId="{FB1BD542-78AB-476A-9C7E-A0607E1FD801}"/>
          </ac:spMkLst>
        </pc:spChg>
        <pc:spChg chg="mod">
          <ac:chgData name="Arcelia Madigan" userId="a9eb74e4-3818-425c-b9d8-64fc6fe5869d" providerId="ADAL" clId="{570F565C-C475-4603-8D82-2F76B08EDAB9}" dt="2022-05-03T15:09:49.239" v="46" actId="20577"/>
          <ac:spMkLst>
            <pc:docMk/>
            <pc:sldMk cId="1745366084" sldId="258"/>
            <ac:spMk id="5" creationId="{7E5C46CE-E399-48C2-A105-5C25B27AB0CE}"/>
          </ac:spMkLst>
        </pc:spChg>
      </pc:sldChg>
      <pc:sldChg chg="modSp mod">
        <pc:chgData name="Arcelia Madigan" userId="a9eb74e4-3818-425c-b9d8-64fc6fe5869d" providerId="ADAL" clId="{570F565C-C475-4603-8D82-2F76B08EDAB9}" dt="2022-05-03T15:22:21.731" v="149" actId="6549"/>
        <pc:sldMkLst>
          <pc:docMk/>
          <pc:sldMk cId="3142466243" sldId="260"/>
        </pc:sldMkLst>
        <pc:spChg chg="mod">
          <ac:chgData name="Arcelia Madigan" userId="a9eb74e4-3818-425c-b9d8-64fc6fe5869d" providerId="ADAL" clId="{570F565C-C475-4603-8D82-2F76B08EDAB9}" dt="2022-05-03T15:22:21.731" v="149" actId="6549"/>
          <ac:spMkLst>
            <pc:docMk/>
            <pc:sldMk cId="3142466243" sldId="260"/>
            <ac:spMk id="3" creationId="{DCDAD092-7859-4E80-8F7F-B543A5EA301B}"/>
          </ac:spMkLst>
        </pc:spChg>
        <pc:spChg chg="mod">
          <ac:chgData name="Arcelia Madigan" userId="a9eb74e4-3818-425c-b9d8-64fc6fe5869d" providerId="ADAL" clId="{570F565C-C475-4603-8D82-2F76B08EDAB9}" dt="2022-05-03T15:17:28.167" v="119" actId="108"/>
          <ac:spMkLst>
            <pc:docMk/>
            <pc:sldMk cId="3142466243" sldId="260"/>
            <ac:spMk id="5" creationId="{FCC9AE2A-40D5-4690-B8AF-F1660A2D6B69}"/>
          </ac:spMkLst>
        </pc:spChg>
      </pc:sldChg>
      <pc:sldChg chg="modSp mod">
        <pc:chgData name="Arcelia Madigan" userId="a9eb74e4-3818-425c-b9d8-64fc6fe5869d" providerId="ADAL" clId="{570F565C-C475-4603-8D82-2F76B08EDAB9}" dt="2022-05-03T15:40:18.850" v="293" actId="1076"/>
        <pc:sldMkLst>
          <pc:docMk/>
          <pc:sldMk cId="3485335209" sldId="261"/>
        </pc:sldMkLst>
        <pc:spChg chg="mod">
          <ac:chgData name="Arcelia Madigan" userId="a9eb74e4-3818-425c-b9d8-64fc6fe5869d" providerId="ADAL" clId="{570F565C-C475-4603-8D82-2F76B08EDAB9}" dt="2022-05-03T15:40:10.030" v="291" actId="404"/>
          <ac:spMkLst>
            <pc:docMk/>
            <pc:sldMk cId="3485335209" sldId="261"/>
            <ac:spMk id="2" creationId="{9E7DBE73-BE58-487B-9A77-F3F39863242A}"/>
          </ac:spMkLst>
        </pc:spChg>
        <pc:spChg chg="mod">
          <ac:chgData name="Arcelia Madigan" userId="a9eb74e4-3818-425c-b9d8-64fc6fe5869d" providerId="ADAL" clId="{570F565C-C475-4603-8D82-2F76B08EDAB9}" dt="2022-05-03T15:40:18.850" v="293" actId="1076"/>
          <ac:spMkLst>
            <pc:docMk/>
            <pc:sldMk cId="3485335209" sldId="261"/>
            <ac:spMk id="3" creationId="{C41AEF83-02F8-4E3F-9333-0EFB782ACF52}"/>
          </ac:spMkLst>
        </pc:spChg>
      </pc:sldChg>
      <pc:sldChg chg="modSp mod">
        <pc:chgData name="Arcelia Madigan" userId="a9eb74e4-3818-425c-b9d8-64fc6fe5869d" providerId="ADAL" clId="{570F565C-C475-4603-8D82-2F76B08EDAB9}" dt="2022-05-03T15:41:07.582" v="296" actId="1076"/>
        <pc:sldMkLst>
          <pc:docMk/>
          <pc:sldMk cId="592162991" sldId="262"/>
        </pc:sldMkLst>
        <pc:spChg chg="mod">
          <ac:chgData name="Arcelia Madigan" userId="a9eb74e4-3818-425c-b9d8-64fc6fe5869d" providerId="ADAL" clId="{570F565C-C475-4603-8D82-2F76B08EDAB9}" dt="2022-05-03T15:40:43.096" v="294" actId="108"/>
          <ac:spMkLst>
            <pc:docMk/>
            <pc:sldMk cId="592162991" sldId="262"/>
            <ac:spMk id="2" creationId="{9C6E4F98-3A8B-4B9B-ADEE-ADEBD35D34BE}"/>
          </ac:spMkLst>
        </pc:spChg>
        <pc:spChg chg="mod">
          <ac:chgData name="Arcelia Madigan" userId="a9eb74e4-3818-425c-b9d8-64fc6fe5869d" providerId="ADAL" clId="{570F565C-C475-4603-8D82-2F76B08EDAB9}" dt="2022-05-03T15:41:07.582" v="296" actId="1076"/>
          <ac:spMkLst>
            <pc:docMk/>
            <pc:sldMk cId="592162991" sldId="262"/>
            <ac:spMk id="3" creationId="{26F3E5F2-0785-4CA7-BD80-1D545CFBEB0D}"/>
          </ac:spMkLst>
        </pc:spChg>
      </pc:sldChg>
      <pc:sldChg chg="modSp mod">
        <pc:chgData name="Arcelia Madigan" userId="a9eb74e4-3818-425c-b9d8-64fc6fe5869d" providerId="ADAL" clId="{570F565C-C475-4603-8D82-2F76B08EDAB9}" dt="2022-05-03T15:43:53.766" v="318" actId="20577"/>
        <pc:sldMkLst>
          <pc:docMk/>
          <pc:sldMk cId="2679144524" sldId="263"/>
        </pc:sldMkLst>
        <pc:spChg chg="mod">
          <ac:chgData name="Arcelia Madigan" userId="a9eb74e4-3818-425c-b9d8-64fc6fe5869d" providerId="ADAL" clId="{570F565C-C475-4603-8D82-2F76B08EDAB9}" dt="2022-05-03T15:41:36.954" v="297" actId="108"/>
          <ac:spMkLst>
            <pc:docMk/>
            <pc:sldMk cId="2679144524" sldId="263"/>
            <ac:spMk id="2" creationId="{9C6E4F98-3A8B-4B9B-ADEE-ADEBD35D34BE}"/>
          </ac:spMkLst>
        </pc:spChg>
        <pc:spChg chg="mod">
          <ac:chgData name="Arcelia Madigan" userId="a9eb74e4-3818-425c-b9d8-64fc6fe5869d" providerId="ADAL" clId="{570F565C-C475-4603-8D82-2F76B08EDAB9}" dt="2022-05-03T15:43:53.766" v="318" actId="20577"/>
          <ac:spMkLst>
            <pc:docMk/>
            <pc:sldMk cId="2679144524" sldId="263"/>
            <ac:spMk id="3" creationId="{26F3E5F2-0785-4CA7-BD80-1D545CFBEB0D}"/>
          </ac:spMkLst>
        </pc:spChg>
      </pc:sldChg>
      <pc:sldChg chg="modSp mod">
        <pc:chgData name="Arcelia Madigan" userId="a9eb74e4-3818-425c-b9d8-64fc6fe5869d" providerId="ADAL" clId="{570F565C-C475-4603-8D82-2F76B08EDAB9}" dt="2022-05-03T15:45:19.410" v="325" actId="1076"/>
        <pc:sldMkLst>
          <pc:docMk/>
          <pc:sldMk cId="2800115589" sldId="264"/>
        </pc:sldMkLst>
        <pc:spChg chg="mod">
          <ac:chgData name="Arcelia Madigan" userId="a9eb74e4-3818-425c-b9d8-64fc6fe5869d" providerId="ADAL" clId="{570F565C-C475-4603-8D82-2F76B08EDAB9}" dt="2022-05-03T15:45:08.692" v="319" actId="108"/>
          <ac:spMkLst>
            <pc:docMk/>
            <pc:sldMk cId="2800115589" sldId="264"/>
            <ac:spMk id="2" creationId="{9C6E4F98-3A8B-4B9B-ADEE-ADEBD35D34BE}"/>
          </ac:spMkLst>
        </pc:spChg>
        <pc:spChg chg="mod">
          <ac:chgData name="Arcelia Madigan" userId="a9eb74e4-3818-425c-b9d8-64fc6fe5869d" providerId="ADAL" clId="{570F565C-C475-4603-8D82-2F76B08EDAB9}" dt="2022-05-03T15:45:19.410" v="325" actId="1076"/>
          <ac:spMkLst>
            <pc:docMk/>
            <pc:sldMk cId="2800115589" sldId="264"/>
            <ac:spMk id="3" creationId="{26F3E5F2-0785-4CA7-BD80-1D545CFBEB0D}"/>
          </ac:spMkLst>
        </pc:spChg>
      </pc:sldChg>
      <pc:sldChg chg="modSp mod">
        <pc:chgData name="Arcelia Madigan" userId="a9eb74e4-3818-425c-b9d8-64fc6fe5869d" providerId="ADAL" clId="{570F565C-C475-4603-8D82-2F76B08EDAB9}" dt="2022-05-03T15:51:11.179" v="364" actId="1076"/>
        <pc:sldMkLst>
          <pc:docMk/>
          <pc:sldMk cId="2781692202" sldId="265"/>
        </pc:sldMkLst>
        <pc:spChg chg="mod">
          <ac:chgData name="Arcelia Madigan" userId="a9eb74e4-3818-425c-b9d8-64fc6fe5869d" providerId="ADAL" clId="{570F565C-C475-4603-8D82-2F76B08EDAB9}" dt="2022-05-03T15:45:50.793" v="326" actId="108"/>
          <ac:spMkLst>
            <pc:docMk/>
            <pc:sldMk cId="2781692202" sldId="265"/>
            <ac:spMk id="2" creationId="{9C6E4F98-3A8B-4B9B-ADEE-ADEBD35D34BE}"/>
          </ac:spMkLst>
        </pc:spChg>
        <pc:spChg chg="mod">
          <ac:chgData name="Arcelia Madigan" userId="a9eb74e4-3818-425c-b9d8-64fc6fe5869d" providerId="ADAL" clId="{570F565C-C475-4603-8D82-2F76B08EDAB9}" dt="2022-05-03T15:51:11.179" v="364" actId="1076"/>
          <ac:spMkLst>
            <pc:docMk/>
            <pc:sldMk cId="2781692202" sldId="265"/>
            <ac:spMk id="3" creationId="{26F3E5F2-0785-4CA7-BD80-1D545CFBEB0D}"/>
          </ac:spMkLst>
        </pc:spChg>
      </pc:sldChg>
      <pc:sldChg chg="modSp mod">
        <pc:chgData name="Arcelia Madigan" userId="a9eb74e4-3818-425c-b9d8-64fc6fe5869d" providerId="ADAL" clId="{570F565C-C475-4603-8D82-2F76B08EDAB9}" dt="2022-05-03T15:57:20.081" v="431" actId="20577"/>
        <pc:sldMkLst>
          <pc:docMk/>
          <pc:sldMk cId="1188781989" sldId="266"/>
        </pc:sldMkLst>
        <pc:spChg chg="mod">
          <ac:chgData name="Arcelia Madigan" userId="a9eb74e4-3818-425c-b9d8-64fc6fe5869d" providerId="ADAL" clId="{570F565C-C475-4603-8D82-2F76B08EDAB9}" dt="2022-05-03T15:51:22.605" v="365" actId="108"/>
          <ac:spMkLst>
            <pc:docMk/>
            <pc:sldMk cId="1188781989" sldId="266"/>
            <ac:spMk id="2" creationId="{9C6E4F98-3A8B-4B9B-ADEE-ADEBD35D34BE}"/>
          </ac:spMkLst>
        </pc:spChg>
        <pc:spChg chg="mod">
          <ac:chgData name="Arcelia Madigan" userId="a9eb74e4-3818-425c-b9d8-64fc6fe5869d" providerId="ADAL" clId="{570F565C-C475-4603-8D82-2F76B08EDAB9}" dt="2022-05-03T15:57:20.081" v="431" actId="20577"/>
          <ac:spMkLst>
            <pc:docMk/>
            <pc:sldMk cId="1188781989" sldId="266"/>
            <ac:spMk id="3" creationId="{26F3E5F2-0785-4CA7-BD80-1D545CFBEB0D}"/>
          </ac:spMkLst>
        </pc:spChg>
      </pc:sldChg>
      <pc:sldChg chg="modSp mod">
        <pc:chgData name="Arcelia Madigan" userId="a9eb74e4-3818-425c-b9d8-64fc6fe5869d" providerId="ADAL" clId="{570F565C-C475-4603-8D82-2F76B08EDAB9}" dt="2022-05-03T16:35:21.881" v="689" actId="5793"/>
        <pc:sldMkLst>
          <pc:docMk/>
          <pc:sldMk cId="3925292863" sldId="293"/>
        </pc:sldMkLst>
        <pc:spChg chg="mod">
          <ac:chgData name="Arcelia Madigan" userId="a9eb74e4-3818-425c-b9d8-64fc6fe5869d" providerId="ADAL" clId="{570F565C-C475-4603-8D82-2F76B08EDAB9}" dt="2022-05-03T16:22:41.938" v="676" actId="27636"/>
          <ac:spMkLst>
            <pc:docMk/>
            <pc:sldMk cId="3925292863" sldId="293"/>
            <ac:spMk id="2" creationId="{569EE5B3-AACF-4BDA-9BB4-C7F4CC57F710}"/>
          </ac:spMkLst>
        </pc:spChg>
        <pc:spChg chg="mod">
          <ac:chgData name="Arcelia Madigan" userId="a9eb74e4-3818-425c-b9d8-64fc6fe5869d" providerId="ADAL" clId="{570F565C-C475-4603-8D82-2F76B08EDAB9}" dt="2022-05-03T16:35:21.881" v="689" actId="5793"/>
          <ac:spMkLst>
            <pc:docMk/>
            <pc:sldMk cId="3925292863" sldId="293"/>
            <ac:spMk id="10" creationId="{3C44033E-797A-4D80-A982-BD21888BA160}"/>
          </ac:spMkLst>
        </pc:spChg>
      </pc:sldChg>
      <pc:sldChg chg="modSp mod">
        <pc:chgData name="Arcelia Madigan" userId="a9eb74e4-3818-425c-b9d8-64fc6fe5869d" providerId="ADAL" clId="{570F565C-C475-4603-8D82-2F76B08EDAB9}" dt="2022-05-03T15:32:25.587" v="214" actId="1076"/>
        <pc:sldMkLst>
          <pc:docMk/>
          <pc:sldMk cId="953599851" sldId="328"/>
        </pc:sldMkLst>
        <pc:spChg chg="mod">
          <ac:chgData name="Arcelia Madigan" userId="a9eb74e4-3818-425c-b9d8-64fc6fe5869d" providerId="ADAL" clId="{570F565C-C475-4603-8D82-2F76B08EDAB9}" dt="2022-05-03T15:32:25.587" v="214" actId="1076"/>
          <ac:spMkLst>
            <pc:docMk/>
            <pc:sldMk cId="953599851" sldId="328"/>
            <ac:spMk id="2" creationId="{F38A20B1-0211-4C80-AC8B-184ED0364DB8}"/>
          </ac:spMkLst>
        </pc:spChg>
        <pc:spChg chg="mod">
          <ac:chgData name="Arcelia Madigan" userId="a9eb74e4-3818-425c-b9d8-64fc6fe5869d" providerId="ADAL" clId="{570F565C-C475-4603-8D82-2F76B08EDAB9}" dt="2022-05-03T15:31:55.694" v="213" actId="27636"/>
          <ac:spMkLst>
            <pc:docMk/>
            <pc:sldMk cId="953599851" sldId="328"/>
            <ac:spMk id="3" creationId="{85181FFE-76F6-43AD-AD77-8DF20D9AB3B5}"/>
          </ac:spMkLst>
        </pc:spChg>
      </pc:sldChg>
      <pc:sldChg chg="modSp mod">
        <pc:chgData name="Arcelia Madigan" userId="a9eb74e4-3818-425c-b9d8-64fc6fe5869d" providerId="ADAL" clId="{570F565C-C475-4603-8D82-2F76B08EDAB9}" dt="2022-05-03T15:33:01.641" v="220" actId="1076"/>
        <pc:sldMkLst>
          <pc:docMk/>
          <pc:sldMk cId="2872485133" sldId="329"/>
        </pc:sldMkLst>
        <pc:spChg chg="mod">
          <ac:chgData name="Arcelia Madigan" userId="a9eb74e4-3818-425c-b9d8-64fc6fe5869d" providerId="ADAL" clId="{570F565C-C475-4603-8D82-2F76B08EDAB9}" dt="2022-05-03T15:32:51.606" v="217" actId="20577"/>
          <ac:spMkLst>
            <pc:docMk/>
            <pc:sldMk cId="2872485133" sldId="329"/>
            <ac:spMk id="2" creationId="{FABE6BA9-5523-43DF-A6A7-F180EA8A9FDA}"/>
          </ac:spMkLst>
        </pc:spChg>
        <pc:spChg chg="mod">
          <ac:chgData name="Arcelia Madigan" userId="a9eb74e4-3818-425c-b9d8-64fc6fe5869d" providerId="ADAL" clId="{570F565C-C475-4603-8D82-2F76B08EDAB9}" dt="2022-05-03T15:33:01.641" v="220" actId="1076"/>
          <ac:spMkLst>
            <pc:docMk/>
            <pc:sldMk cId="2872485133" sldId="329"/>
            <ac:spMk id="3" creationId="{B34A7B0A-B6D1-48C1-A545-988C1133A1B2}"/>
          </ac:spMkLst>
        </pc:spChg>
      </pc:sldChg>
      <pc:sldChg chg="modSp mod">
        <pc:chgData name="Arcelia Madigan" userId="a9eb74e4-3818-425c-b9d8-64fc6fe5869d" providerId="ADAL" clId="{570F565C-C475-4603-8D82-2F76B08EDAB9}" dt="2022-05-03T15:36:31.549" v="224" actId="1076"/>
        <pc:sldMkLst>
          <pc:docMk/>
          <pc:sldMk cId="2003734247" sldId="330"/>
        </pc:sldMkLst>
        <pc:spChg chg="mod">
          <ac:chgData name="Arcelia Madigan" userId="a9eb74e4-3818-425c-b9d8-64fc6fe5869d" providerId="ADAL" clId="{570F565C-C475-4603-8D82-2F76B08EDAB9}" dt="2022-05-03T15:36:24.335" v="221" actId="108"/>
          <ac:spMkLst>
            <pc:docMk/>
            <pc:sldMk cId="2003734247" sldId="330"/>
            <ac:spMk id="2" creationId="{44476DA0-2FAF-4A13-A956-CE7D7D6F7385}"/>
          </ac:spMkLst>
        </pc:spChg>
        <pc:spChg chg="mod">
          <ac:chgData name="Arcelia Madigan" userId="a9eb74e4-3818-425c-b9d8-64fc6fe5869d" providerId="ADAL" clId="{570F565C-C475-4603-8D82-2F76B08EDAB9}" dt="2022-05-03T15:36:31.549" v="224" actId="1076"/>
          <ac:spMkLst>
            <pc:docMk/>
            <pc:sldMk cId="2003734247" sldId="330"/>
            <ac:spMk id="3" creationId="{47C5AFF3-5706-4983-A7D8-047012DFEF34}"/>
          </ac:spMkLst>
        </pc:spChg>
      </pc:sldChg>
      <pc:sldChg chg="modSp mod">
        <pc:chgData name="Arcelia Madigan" userId="a9eb74e4-3818-425c-b9d8-64fc6fe5869d" providerId="ADAL" clId="{570F565C-C475-4603-8D82-2F76B08EDAB9}" dt="2022-05-03T15:38:59.915" v="286" actId="20577"/>
        <pc:sldMkLst>
          <pc:docMk/>
          <pc:sldMk cId="2961252960" sldId="331"/>
        </pc:sldMkLst>
        <pc:spChg chg="mod">
          <ac:chgData name="Arcelia Madigan" userId="a9eb74e4-3818-425c-b9d8-64fc6fe5869d" providerId="ADAL" clId="{570F565C-C475-4603-8D82-2F76B08EDAB9}" dt="2022-05-03T15:37:03.987" v="225" actId="108"/>
          <ac:spMkLst>
            <pc:docMk/>
            <pc:sldMk cId="2961252960" sldId="331"/>
            <ac:spMk id="2" creationId="{48005542-5C02-4A83-A093-CE9D586A15D5}"/>
          </ac:spMkLst>
        </pc:spChg>
        <pc:spChg chg="mod">
          <ac:chgData name="Arcelia Madigan" userId="a9eb74e4-3818-425c-b9d8-64fc6fe5869d" providerId="ADAL" clId="{570F565C-C475-4603-8D82-2F76B08EDAB9}" dt="2022-05-03T15:38:59.915" v="286" actId="20577"/>
          <ac:spMkLst>
            <pc:docMk/>
            <pc:sldMk cId="2961252960" sldId="331"/>
            <ac:spMk id="3" creationId="{50013238-97C8-449C-A4A2-4A5412F1E3FA}"/>
          </ac:spMkLst>
        </pc:spChg>
      </pc:sldChg>
      <pc:sldChg chg="modSp mod">
        <pc:chgData name="Arcelia Madigan" userId="a9eb74e4-3818-425c-b9d8-64fc6fe5869d" providerId="ADAL" clId="{570F565C-C475-4603-8D82-2F76B08EDAB9}" dt="2022-05-03T15:59:45.644" v="447" actId="14100"/>
        <pc:sldMkLst>
          <pc:docMk/>
          <pc:sldMk cId="3717063452" sldId="334"/>
        </pc:sldMkLst>
        <pc:spChg chg="mod">
          <ac:chgData name="Arcelia Madigan" userId="a9eb74e4-3818-425c-b9d8-64fc6fe5869d" providerId="ADAL" clId="{570F565C-C475-4603-8D82-2F76B08EDAB9}" dt="2022-05-03T15:59:27.867" v="445" actId="14100"/>
          <ac:spMkLst>
            <pc:docMk/>
            <pc:sldMk cId="3717063452" sldId="334"/>
            <ac:spMk id="2" creationId="{50E2447D-0786-486D-AE3A-2E32FAD66DF8}"/>
          </ac:spMkLst>
        </pc:spChg>
        <pc:spChg chg="mod">
          <ac:chgData name="Arcelia Madigan" userId="a9eb74e4-3818-425c-b9d8-64fc6fe5869d" providerId="ADAL" clId="{570F565C-C475-4603-8D82-2F76B08EDAB9}" dt="2022-05-03T15:59:45.644" v="447" actId="14100"/>
          <ac:spMkLst>
            <pc:docMk/>
            <pc:sldMk cId="3717063452" sldId="334"/>
            <ac:spMk id="3" creationId="{D6E9743D-ECD5-4D04-82E0-212E2176EA40}"/>
          </ac:spMkLst>
        </pc:spChg>
      </pc:sldChg>
      <pc:sldChg chg="modSp del mod">
        <pc:chgData name="Arcelia Madigan" userId="a9eb74e4-3818-425c-b9d8-64fc6fe5869d" providerId="ADAL" clId="{570F565C-C475-4603-8D82-2F76B08EDAB9}" dt="2022-05-03T18:13:54.577" v="1175" actId="47"/>
        <pc:sldMkLst>
          <pc:docMk/>
          <pc:sldMk cId="3246394982" sldId="346"/>
        </pc:sldMkLst>
        <pc:spChg chg="mod">
          <ac:chgData name="Arcelia Madigan" userId="a9eb74e4-3818-425c-b9d8-64fc6fe5869d" providerId="ADAL" clId="{570F565C-C475-4603-8D82-2F76B08EDAB9}" dt="2022-05-03T16:39:26.350" v="697" actId="1076"/>
          <ac:spMkLst>
            <pc:docMk/>
            <pc:sldMk cId="3246394982" sldId="346"/>
            <ac:spMk id="2" creationId="{17DDDE3F-A925-44B3-BCE7-160AB54564F3}"/>
          </ac:spMkLst>
        </pc:spChg>
        <pc:graphicFrameChg chg="mod">
          <ac:chgData name="Arcelia Madigan" userId="a9eb74e4-3818-425c-b9d8-64fc6fe5869d" providerId="ADAL" clId="{570F565C-C475-4603-8D82-2F76B08EDAB9}" dt="2022-05-03T16:38:11.647" v="690" actId="1076"/>
          <ac:graphicFrameMkLst>
            <pc:docMk/>
            <pc:sldMk cId="3246394982" sldId="346"/>
            <ac:graphicFrameMk id="5" creationId="{D1BA6682-FC80-43F0-8805-0BA7854F8789}"/>
          </ac:graphicFrameMkLst>
        </pc:graphicFrameChg>
      </pc:sldChg>
      <pc:sldChg chg="addSp modSp mod">
        <pc:chgData name="Arcelia Madigan" userId="a9eb74e4-3818-425c-b9d8-64fc6fe5869d" providerId="ADAL" clId="{570F565C-C475-4603-8D82-2F76B08EDAB9}" dt="2022-05-03T15:58:49.383" v="443" actId="1076"/>
        <pc:sldMkLst>
          <pc:docMk/>
          <pc:sldMk cId="3314347284" sldId="347"/>
        </pc:sldMkLst>
        <pc:spChg chg="mod">
          <ac:chgData name="Arcelia Madigan" userId="a9eb74e4-3818-425c-b9d8-64fc6fe5869d" providerId="ADAL" clId="{570F565C-C475-4603-8D82-2F76B08EDAB9}" dt="2022-05-03T15:58:39.813" v="442" actId="6549"/>
          <ac:spMkLst>
            <pc:docMk/>
            <pc:sldMk cId="3314347284" sldId="347"/>
            <ac:spMk id="2" creationId="{26C51A2F-C9D4-4D83-984B-B952FCF656FD}"/>
          </ac:spMkLst>
        </pc:spChg>
        <pc:spChg chg="add mod">
          <ac:chgData name="Arcelia Madigan" userId="a9eb74e4-3818-425c-b9d8-64fc6fe5869d" providerId="ADAL" clId="{570F565C-C475-4603-8D82-2F76B08EDAB9}" dt="2022-05-03T15:58:49.383" v="443" actId="1076"/>
          <ac:spMkLst>
            <pc:docMk/>
            <pc:sldMk cId="3314347284" sldId="347"/>
            <ac:spMk id="4" creationId="{B5D5DBE0-168A-1928-44AE-73B961AEE5CF}"/>
          </ac:spMkLst>
        </pc:spChg>
      </pc:sldChg>
      <pc:sldChg chg="modSp mod">
        <pc:chgData name="Arcelia Madigan" userId="a9eb74e4-3818-425c-b9d8-64fc6fe5869d" providerId="ADAL" clId="{570F565C-C475-4603-8D82-2F76B08EDAB9}" dt="2022-05-03T16:01:26.407" v="453" actId="5793"/>
        <pc:sldMkLst>
          <pc:docMk/>
          <pc:sldMk cId="4103618707" sldId="349"/>
        </pc:sldMkLst>
        <pc:spChg chg="mod">
          <ac:chgData name="Arcelia Madigan" userId="a9eb74e4-3818-425c-b9d8-64fc6fe5869d" providerId="ADAL" clId="{570F565C-C475-4603-8D82-2F76B08EDAB9}" dt="2022-05-03T16:01:26.407" v="453" actId="5793"/>
          <ac:spMkLst>
            <pc:docMk/>
            <pc:sldMk cId="4103618707" sldId="349"/>
            <ac:spMk id="3" creationId="{7D8D4D26-DE0F-4256-B7BA-EDEDF099996F}"/>
          </ac:spMkLst>
        </pc:spChg>
        <pc:spChg chg="mod">
          <ac:chgData name="Arcelia Madigan" userId="a9eb74e4-3818-425c-b9d8-64fc6fe5869d" providerId="ADAL" clId="{570F565C-C475-4603-8D82-2F76B08EDAB9}" dt="2022-05-03T16:00:20.148" v="449" actId="14100"/>
          <ac:spMkLst>
            <pc:docMk/>
            <pc:sldMk cId="4103618707" sldId="349"/>
            <ac:spMk id="4" creationId="{62BB23F9-A93B-4B39-8F23-EC708CE3ED5B}"/>
          </ac:spMkLst>
        </pc:spChg>
      </pc:sldChg>
      <pc:sldChg chg="modSp mod">
        <pc:chgData name="Arcelia Madigan" userId="a9eb74e4-3818-425c-b9d8-64fc6fe5869d" providerId="ADAL" clId="{570F565C-C475-4603-8D82-2F76B08EDAB9}" dt="2022-05-03T15:28:33.142" v="198" actId="20577"/>
        <pc:sldMkLst>
          <pc:docMk/>
          <pc:sldMk cId="301343765" sldId="350"/>
        </pc:sldMkLst>
        <pc:spChg chg="mod">
          <ac:chgData name="Arcelia Madigan" userId="a9eb74e4-3818-425c-b9d8-64fc6fe5869d" providerId="ADAL" clId="{570F565C-C475-4603-8D82-2F76B08EDAB9}" dt="2022-05-03T15:28:33.142" v="198" actId="20577"/>
          <ac:spMkLst>
            <pc:docMk/>
            <pc:sldMk cId="301343765" sldId="350"/>
            <ac:spMk id="3" creationId="{C6D7D6EB-76A2-4AEA-9236-71A1A9B09BC7}"/>
          </ac:spMkLst>
        </pc:spChg>
        <pc:spChg chg="mod">
          <ac:chgData name="Arcelia Madigan" userId="a9eb74e4-3818-425c-b9d8-64fc6fe5869d" providerId="ADAL" clId="{570F565C-C475-4603-8D82-2F76B08EDAB9}" dt="2022-05-03T15:23:54.289" v="183" actId="20577"/>
          <ac:spMkLst>
            <pc:docMk/>
            <pc:sldMk cId="301343765" sldId="350"/>
            <ac:spMk id="5" creationId="{1F324E25-740D-4460-A425-4E201CC2E48D}"/>
          </ac:spMkLst>
        </pc:spChg>
      </pc:sldChg>
      <pc:sldChg chg="addSp delSp modSp mod">
        <pc:chgData name="Arcelia Madigan" userId="a9eb74e4-3818-425c-b9d8-64fc6fe5869d" providerId="ADAL" clId="{570F565C-C475-4603-8D82-2F76B08EDAB9}" dt="2022-05-03T16:22:22.109" v="674" actId="20577"/>
        <pc:sldMkLst>
          <pc:docMk/>
          <pc:sldMk cId="3647986583" sldId="609"/>
        </pc:sldMkLst>
        <pc:spChg chg="del">
          <ac:chgData name="Arcelia Madigan" userId="a9eb74e4-3818-425c-b9d8-64fc6fe5869d" providerId="ADAL" clId="{570F565C-C475-4603-8D82-2F76B08EDAB9}" dt="2022-05-03T16:02:43.500" v="457" actId="478"/>
          <ac:spMkLst>
            <pc:docMk/>
            <pc:sldMk cId="3647986583" sldId="609"/>
            <ac:spMk id="4" creationId="{4F07CEA3-8FFA-4F56-80F1-025341197931}"/>
          </ac:spMkLst>
        </pc:spChg>
        <pc:spChg chg="mod">
          <ac:chgData name="Arcelia Madigan" userId="a9eb74e4-3818-425c-b9d8-64fc6fe5869d" providerId="ADAL" clId="{570F565C-C475-4603-8D82-2F76B08EDAB9}" dt="2022-05-03T16:03:25.425" v="469" actId="20577"/>
          <ac:spMkLst>
            <pc:docMk/>
            <pc:sldMk cId="3647986583" sldId="609"/>
            <ac:spMk id="6" creationId="{213D07F9-93E7-4095-A3B9-5C253598ECF5}"/>
          </ac:spMkLst>
        </pc:spChg>
        <pc:spChg chg="add mod">
          <ac:chgData name="Arcelia Madigan" userId="a9eb74e4-3818-425c-b9d8-64fc6fe5869d" providerId="ADAL" clId="{570F565C-C475-4603-8D82-2F76B08EDAB9}" dt="2022-05-03T16:19:45.754" v="632" actId="1076"/>
          <ac:spMkLst>
            <pc:docMk/>
            <pc:sldMk cId="3647986583" sldId="609"/>
            <ac:spMk id="7" creationId="{75C44C12-71DF-359A-4522-CF5300C885D6}"/>
          </ac:spMkLst>
        </pc:spChg>
        <pc:spChg chg="mod">
          <ac:chgData name="Arcelia Madigan" userId="a9eb74e4-3818-425c-b9d8-64fc6fe5869d" providerId="ADAL" clId="{570F565C-C475-4603-8D82-2F76B08EDAB9}" dt="2022-05-03T16:22:22.109" v="674" actId="20577"/>
          <ac:spMkLst>
            <pc:docMk/>
            <pc:sldMk cId="3647986583" sldId="609"/>
            <ac:spMk id="11" creationId="{C57918C9-8B93-43D3-A0AD-8A01B6967EF3}"/>
          </ac:spMkLst>
        </pc:spChg>
        <pc:graphicFrameChg chg="modGraphic">
          <ac:chgData name="Arcelia Madigan" userId="a9eb74e4-3818-425c-b9d8-64fc6fe5869d" providerId="ADAL" clId="{570F565C-C475-4603-8D82-2F76B08EDAB9}" dt="2022-05-03T16:10:13.684" v="501" actId="20577"/>
          <ac:graphicFrameMkLst>
            <pc:docMk/>
            <pc:sldMk cId="3647986583" sldId="609"/>
            <ac:graphicFrameMk id="2" creationId="{D7E40A1E-8949-431B-91EC-98F1E4024C73}"/>
          </ac:graphicFrameMkLst>
        </pc:graphicFrameChg>
      </pc:sldChg>
      <pc:sldChg chg="addSp delSp modSp mod">
        <pc:chgData name="Arcelia Madigan" userId="a9eb74e4-3818-425c-b9d8-64fc6fe5869d" providerId="ADAL" clId="{570F565C-C475-4603-8D82-2F76B08EDAB9}" dt="2022-05-03T18:13:39.222" v="1174" actId="1076"/>
        <pc:sldMkLst>
          <pc:docMk/>
          <pc:sldMk cId="3717698583" sldId="669"/>
        </pc:sldMkLst>
        <pc:spChg chg="mod">
          <ac:chgData name="Arcelia Madigan" userId="a9eb74e4-3818-425c-b9d8-64fc6fe5869d" providerId="ADAL" clId="{570F565C-C475-4603-8D82-2F76B08EDAB9}" dt="2022-05-03T17:52:25.289" v="705" actId="1076"/>
          <ac:spMkLst>
            <pc:docMk/>
            <pc:sldMk cId="3717698583" sldId="669"/>
            <ac:spMk id="2" creationId="{17DDDE3F-A925-44B3-BCE7-160AB54564F3}"/>
          </ac:spMkLst>
        </pc:spChg>
        <pc:spChg chg="add del mod">
          <ac:chgData name="Arcelia Madigan" userId="a9eb74e4-3818-425c-b9d8-64fc6fe5869d" providerId="ADAL" clId="{570F565C-C475-4603-8D82-2F76B08EDAB9}" dt="2022-05-03T17:51:58.623" v="699" actId="478"/>
          <ac:spMkLst>
            <pc:docMk/>
            <pc:sldMk cId="3717698583" sldId="669"/>
            <ac:spMk id="4" creationId="{39BA9258-4C16-109E-4E3E-E7398F9B4F0F}"/>
          </ac:spMkLst>
        </pc:spChg>
        <pc:spChg chg="mod">
          <ac:chgData name="Arcelia Madigan" userId="a9eb74e4-3818-425c-b9d8-64fc6fe5869d" providerId="ADAL" clId="{570F565C-C475-4603-8D82-2F76B08EDAB9}" dt="2022-05-03T18:13:39.222" v="1174" actId="1076"/>
          <ac:spMkLst>
            <pc:docMk/>
            <pc:sldMk cId="3717698583" sldId="669"/>
            <ac:spMk id="7" creationId="{78E35027-51A3-4869-9724-D5B3FE11B985}"/>
          </ac:spMkLst>
        </pc:spChg>
        <pc:graphicFrameChg chg="del">
          <ac:chgData name="Arcelia Madigan" userId="a9eb74e4-3818-425c-b9d8-64fc6fe5869d" providerId="ADAL" clId="{570F565C-C475-4603-8D82-2F76B08EDAB9}" dt="2022-05-03T17:51:55.709" v="698" actId="478"/>
          <ac:graphicFrameMkLst>
            <pc:docMk/>
            <pc:sldMk cId="3717698583" sldId="669"/>
            <ac:graphicFrameMk id="5" creationId="{D1BA6682-FC80-43F0-8805-0BA7854F8789}"/>
          </ac:graphicFrameMkLst>
        </pc:graphicFrameChg>
        <pc:graphicFrameChg chg="add mod modGraphic">
          <ac:chgData name="Arcelia Madigan" userId="a9eb74e4-3818-425c-b9d8-64fc6fe5869d" providerId="ADAL" clId="{570F565C-C475-4603-8D82-2F76B08EDAB9}" dt="2022-05-03T18:10:35.859" v="1142" actId="20577"/>
          <ac:graphicFrameMkLst>
            <pc:docMk/>
            <pc:sldMk cId="3717698583" sldId="669"/>
            <ac:graphicFrameMk id="8" creationId="{886CF614-B38B-B9E8-8EC9-89AE28EDD40A}"/>
          </ac:graphicFrameMkLst>
        </pc:graphicFrameChg>
        <pc:picChg chg="del">
          <ac:chgData name="Arcelia Madigan" userId="a9eb74e4-3818-425c-b9d8-64fc6fe5869d" providerId="ADAL" clId="{570F565C-C475-4603-8D82-2F76B08EDAB9}" dt="2022-05-03T18:13:23.717" v="1172" actId="478"/>
          <ac:picMkLst>
            <pc:docMk/>
            <pc:sldMk cId="3717698583" sldId="669"/>
            <ac:picMk id="6" creationId="{1D3B791F-5155-4FA6-BC45-E617F6D081B4}"/>
          </ac:picMkLst>
        </pc:picChg>
        <pc:picChg chg="add mod">
          <ac:chgData name="Arcelia Madigan" userId="a9eb74e4-3818-425c-b9d8-64fc6fe5869d" providerId="ADAL" clId="{570F565C-C475-4603-8D82-2F76B08EDAB9}" dt="2022-05-03T18:13:34.649" v="1173" actId="1076"/>
          <ac:picMkLst>
            <pc:docMk/>
            <pc:sldMk cId="3717698583" sldId="669"/>
            <ac:picMk id="9" creationId="{2B4661CB-B7DE-58E2-AC8F-D1D98A56451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8E28FED-9095-465D-850B-BA9E941D7E6F}" type="datetimeFigureOut">
              <a:rPr lang="en-US" smtClean="0"/>
              <a:t>8/18/2022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5DB3D49-CF38-464E-9560-EBDB0B71E972}" type="slidenum">
              <a:rPr lang="en-US" smtClean="0"/>
              <a:t>‹#›</a:t>
            </a:fld>
            <a:endParaRPr lang="en-US"/>
          </a:p>
        </p:txBody>
      </p:sp>
    </p:spTree>
    <p:extLst>
      <p:ext uri="{BB962C8B-B14F-4D97-AF65-F5344CB8AC3E}">
        <p14:creationId xmlns:p14="http://schemas.microsoft.com/office/powerpoint/2010/main" val="309480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tools.niehs.nih.gov/wetp/public/hasl_get_blob.cfm?ID=11781"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cdc.gov/disasters/disease/infectious.html"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cdc.gov/csels/dsepd/ss1978/lesson1/section11.html"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cdc.gov/csels/dsepd/ss1978/lesson1/section2.html"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cdc.gov/niosh/topics/healthcare/infectious.html"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mayoclinic.org/diseases-conditions/infectious-diseases/symptoms-causes/syc-20351173"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s://www.cdc.gov/parasites/crypto/infection-sources.html" TargetMode="External"/><Relationship Id="rId4" Type="http://schemas.openxmlformats.org/officeDocument/2006/relationships/hyperlink" Target="https://www.cdc.gov/parasites/transmission/index.html"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nytimes.com/interactive/2022/01/22/science/charting-omicron-infection.html"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cdc.gov/csels/dsepd/ss1978/lesson1/section10.html"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cdc.gov/vhf/ebola/transmission/index.html"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cdc.gov/infectioncontrol/spread/index.html"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cdc.gov/csels/dsepd/ss1978/lesson1/section10.html"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itn.hms.harvard.edu/flash/special-edition-on-infectious-disease/2014/an-introduction-to-infectious-disease/"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osha.gov/coronavirus/safework"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cdc.gov/zika/prevention/prevent-mosquito-bites.html"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cdc.gov/healthywater/drinking/public/water_quality.html"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cdc.gov/coronavirus/2019-ncov/prevent-getting-sick/about-face-coverings.html"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cdc.gov/coronavirus/2019-ncov/your-health/quarantine-isolation.html"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youtube.com/watch?v=pOzWoetMkqQ"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ww.youtube.com/watch?v=mvA9gs5gxNY"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cdc.gov/vaccines/hcp/conversations/understanding-vacc-work.html"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www.youtube.com/watch?v=mvA9gs5gxNY"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hhs.gov/immunization/basics/types/index.html"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cdc.gov/coronavirus/2019-ncov/vaccines/different-vaccines/mrna.html"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cdc.gov/coronavirus/2019-ncov/vaccines/different-vaccines/viralvector.html"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cdc.gov/coronavirus/2019-ncov/your-health/about-covid-19/basics-covid-19.html"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www.ncbi.nlm.nih.gov/pmc/articles/PMC7725765/"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youtube.com/watch?v=xjcsrU-ZmgY"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cdc.gov/coronavirus/types.html" TargetMode="External"/><Relationship Id="rId2" Type="http://schemas.openxmlformats.org/officeDocument/2006/relationships/slide" Target="../slides/slide43.xml"/><Relationship Id="rId1" Type="http://schemas.openxmlformats.org/officeDocument/2006/relationships/notesMaster" Target="../notesMasters/notesMaster1.xml"/><Relationship Id="rId5" Type="http://schemas.openxmlformats.org/officeDocument/2006/relationships/hyperlink" Target="https://www.cdc.gov/coronavirus/general-information.html" TargetMode="External"/><Relationship Id="rId4" Type="http://schemas.openxmlformats.org/officeDocument/2006/relationships/hyperlink" Target="https://www.niaid.nih.gov/diseases-conditions/coronaviruses" TargetMode="Externa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cdc.gov/sars/index.html" TargetMode="External"/><Relationship Id="rId2" Type="http://schemas.openxmlformats.org/officeDocument/2006/relationships/slide" Target="../slides/slide44.xml"/><Relationship Id="rId1" Type="http://schemas.openxmlformats.org/officeDocument/2006/relationships/notesMaster" Target="../notesMasters/notesMaster1.xml"/><Relationship Id="rId5" Type="http://schemas.openxmlformats.org/officeDocument/2006/relationships/hyperlink" Target="https://www.cdc.gov/coronavirus/mers/faq.html" TargetMode="External"/><Relationship Id="rId4" Type="http://schemas.openxmlformats.org/officeDocument/2006/relationships/hyperlink" Target="https://www.niaid.nih.gov/diseases-conditions/coronaviruses" TargetMode="Externa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cdc.gov/coronavirus/2019-ncov/variants/variant-info.html"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s://www.nih.gov/about-nih/who-we-are/nih-director/statements/statement-misinformation-about-sars-cov-2-origins" TargetMode="Externa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cdc.gov/coronavirus/2019-ncov/prevent-getting-sick/how-covid-spreads.html"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cdc.gov/coronavirus/2019-ncov/hcp/faq.html#Transmission"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nejm.org/doi/pdf/10.1056/NEJMoa2002032?articleTools=true"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osha.gov/coronavirus/hazards"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osha.gov/coronavirus/hazards" TargetMode="External"/><Relationship Id="rId2" Type="http://schemas.openxmlformats.org/officeDocument/2006/relationships/slide" Target="../slides/slide51.xml"/><Relationship Id="rId1" Type="http://schemas.openxmlformats.org/officeDocument/2006/relationships/notesMaster" Target="../notesMasters/notesMaster1.xml"/><Relationship Id="rId4" Type="http://schemas.openxmlformats.org/officeDocument/2006/relationships/hyperlink" Target="https://www.osha.gov/Publications/OSHA3990.pdf" TargetMode="Externa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osha.gov/coronavirus/hazards"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osha.gov/coronavirus/hazards"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cdc.gov/coronavirus/2019-ncov/community/ventilation.html"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cdc.gov/coronavirus/2019-ncov/community/ventilation.html"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cdc.gov/coronavirus/2019-ncov/community/disinfecting-building-facility.html"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1</a:t>
            </a:fld>
            <a:endParaRPr lang="en-US" dirty="0"/>
          </a:p>
        </p:txBody>
      </p:sp>
    </p:spTree>
    <p:extLst>
      <p:ext uri="{BB962C8B-B14F-4D97-AF65-F5344CB8AC3E}">
        <p14:creationId xmlns:p14="http://schemas.microsoft.com/office/powerpoint/2010/main" val="4466943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10</a:t>
            </a:fld>
            <a:endParaRPr lang="en-US" dirty="0"/>
          </a:p>
        </p:txBody>
      </p:sp>
    </p:spTree>
    <p:extLst>
      <p:ext uri="{BB962C8B-B14F-4D97-AF65-F5344CB8AC3E}">
        <p14:creationId xmlns:p14="http://schemas.microsoft.com/office/powerpoint/2010/main" val="132866916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795" marR="48260" indent="5080">
              <a:lnSpc>
                <a:spcPct val="95000"/>
              </a:lnSpc>
              <a:spcBef>
                <a:spcPts val="1245"/>
              </a:spcBef>
              <a:spcAft>
                <a:spcPts val="800"/>
              </a:spcAft>
            </a:pPr>
            <a:r>
              <a:rPr lang="es-MX" sz="1400" dirty="0">
                <a:solidFill>
                  <a:srgbClr val="000000"/>
                </a:solidFill>
                <a:effectLst/>
                <a:latin typeface="Arial" panose="020B0604020202020204" pitchFamily="34" charset="0"/>
                <a:ea typeface="Arial" panose="020B0604020202020204" pitchFamily="34" charset="0"/>
              </a:rPr>
              <a:t>Los trabajadores que utilizan productos químicos para la limpieza y desinfección deben comprender los peligros del uso de estas sustancias. El Estándar de Comunicación de Riesgos de OSHA, 1910.1200, requiere que los empleadores: </a:t>
            </a:r>
            <a:endParaRPr lang="en-US" sz="1400" dirty="0">
              <a:effectLst/>
              <a:latin typeface="Calibri" panose="020F0502020204030204" pitchFamily="34" charset="0"/>
              <a:ea typeface="Calibri" panose="020F0502020204030204" pitchFamily="34" charset="0"/>
            </a:endParaRPr>
          </a:p>
          <a:p>
            <a:pPr marL="247015" marR="214630">
              <a:lnSpc>
                <a:spcPct val="95000"/>
              </a:lnSpc>
              <a:spcBef>
                <a:spcPts val="1290"/>
              </a:spcBef>
              <a:spcAft>
                <a:spcPts val="800"/>
              </a:spcAft>
            </a:pPr>
            <a:r>
              <a:rPr lang="es-MX" sz="1400" dirty="0">
                <a:solidFill>
                  <a:srgbClr val="000000"/>
                </a:solidFill>
                <a:effectLst/>
                <a:latin typeface="Arial" panose="020B0604020202020204" pitchFamily="34" charset="0"/>
                <a:ea typeface="Arial" panose="020B0604020202020204" pitchFamily="34" charset="0"/>
              </a:rPr>
              <a:t>● Mantenga una lista de todos los productos químicos peligrosos en el lugar de trabajo. </a:t>
            </a:r>
          </a:p>
          <a:p>
            <a:pPr marL="247015" marR="214630">
              <a:lnSpc>
                <a:spcPct val="95000"/>
              </a:lnSpc>
              <a:spcBef>
                <a:spcPts val="1290"/>
              </a:spcBef>
              <a:spcAft>
                <a:spcPts val="800"/>
              </a:spcAft>
            </a:pPr>
            <a:r>
              <a:rPr lang="es-MX" sz="1400" dirty="0">
                <a:solidFill>
                  <a:srgbClr val="000000"/>
                </a:solidFill>
                <a:effectLst/>
                <a:latin typeface="Arial" panose="020B0604020202020204" pitchFamily="34" charset="0"/>
                <a:ea typeface="Arial" panose="020B0604020202020204" pitchFamily="34" charset="0"/>
              </a:rPr>
              <a:t>● Asegúrese de que todos los contenedores de productos químicos estén etiquetados. </a:t>
            </a:r>
          </a:p>
          <a:p>
            <a:pPr marL="247015" marR="214630">
              <a:lnSpc>
                <a:spcPct val="95000"/>
              </a:lnSpc>
              <a:spcBef>
                <a:spcPts val="1290"/>
              </a:spcBef>
              <a:spcAft>
                <a:spcPts val="800"/>
              </a:spcAft>
            </a:pPr>
            <a:r>
              <a:rPr lang="es-MX" sz="1400" dirty="0">
                <a:solidFill>
                  <a:srgbClr val="000000"/>
                </a:solidFill>
                <a:effectLst/>
                <a:latin typeface="Arial" panose="020B0604020202020204" pitchFamily="34" charset="0"/>
                <a:ea typeface="Arial" panose="020B0604020202020204" pitchFamily="34" charset="0"/>
              </a:rPr>
              <a:t>● Obtener y poner a disposición hojas de información química (hojas de datos de seguridad de materiales) para todos los productos químicos peligrosos en el lugar de trabajo. </a:t>
            </a:r>
            <a:endParaRPr lang="en-US" sz="1400" dirty="0">
              <a:effectLst/>
              <a:latin typeface="Calibri" panose="020F0502020204030204" pitchFamily="34" charset="0"/>
              <a:ea typeface="Calibri" panose="020F0502020204030204" pitchFamily="34" charset="0"/>
            </a:endParaRPr>
          </a:p>
          <a:p>
            <a:pPr marL="247015" marR="135255" algn="ctr">
              <a:lnSpc>
                <a:spcPct val="95000"/>
              </a:lnSpc>
              <a:spcBef>
                <a:spcPts val="25"/>
              </a:spcBef>
              <a:spcAft>
                <a:spcPts val="800"/>
              </a:spcAft>
            </a:pPr>
            <a:r>
              <a:rPr lang="es-MX" sz="1400" dirty="0">
                <a:solidFill>
                  <a:srgbClr val="000000"/>
                </a:solidFill>
                <a:effectLst/>
                <a:latin typeface="Arial" panose="020B0604020202020204" pitchFamily="34" charset="0"/>
                <a:ea typeface="Arial" panose="020B0604020202020204" pitchFamily="34" charset="0"/>
              </a:rPr>
              <a:t>● Brindar capacitación a los trabajadores sobre productos químicos peligrosos, y </a:t>
            </a:r>
          </a:p>
          <a:p>
            <a:pPr marL="247015" marR="135255" algn="ctr">
              <a:lnSpc>
                <a:spcPct val="95000"/>
              </a:lnSpc>
              <a:spcBef>
                <a:spcPts val="25"/>
              </a:spcBef>
              <a:spcAft>
                <a:spcPts val="800"/>
              </a:spcAft>
            </a:pPr>
            <a:r>
              <a:rPr lang="es-MX" sz="1400" dirty="0">
                <a:solidFill>
                  <a:srgbClr val="000000"/>
                </a:solidFill>
                <a:effectLst/>
                <a:latin typeface="Arial" panose="020B0604020202020204" pitchFamily="34" charset="0"/>
                <a:ea typeface="Arial" panose="020B0604020202020204" pitchFamily="34" charset="0"/>
              </a:rPr>
              <a:t>● Desarrollar e implementar un programa escrito sobre cómo informar a los trabajadores sobre los productos químicos peligrosos en cada uno de sus lugares de trabajo. </a:t>
            </a:r>
            <a:endParaRPr lang="en-US" sz="14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5DB3D49-CF38-464E-9560-EBDB0B71E972}" type="slidenum">
              <a:rPr lang="en-US" smtClean="0"/>
              <a:t>100</a:t>
            </a:fld>
            <a:endParaRPr lang="en-US"/>
          </a:p>
        </p:txBody>
      </p:sp>
    </p:spTree>
    <p:extLst>
      <p:ext uri="{BB962C8B-B14F-4D97-AF65-F5344CB8AC3E}">
        <p14:creationId xmlns:p14="http://schemas.microsoft.com/office/powerpoint/2010/main" val="307821461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160" marR="192405" indent="5715">
              <a:lnSpc>
                <a:spcPct val="95000"/>
              </a:lnSpc>
              <a:spcBef>
                <a:spcPts val="1245"/>
              </a:spcBef>
              <a:spcAft>
                <a:spcPts val="800"/>
              </a:spcAft>
            </a:pPr>
            <a:r>
              <a:rPr lang="es-MX" sz="1800" dirty="0">
                <a:solidFill>
                  <a:srgbClr val="000000"/>
                </a:solidFill>
                <a:effectLst/>
                <a:latin typeface="Arial" panose="020B0604020202020204" pitchFamily="34" charset="0"/>
                <a:ea typeface="Arial" panose="020B0604020202020204" pitchFamily="34" charset="0"/>
              </a:rPr>
              <a:t>Los contenedores portátiles generalmente tienen que estar etiquetados. Los empleadores no están obligados a etiquetar los contenedores portátiles cuando un trabajador transfiere una sustancia química de un contenedor etiquetado, siempre que solo ese empleado use el contenedor portátil durante su turno. </a:t>
            </a:r>
            <a:endParaRPr lang="en-US" sz="1800" dirty="0">
              <a:effectLst/>
              <a:latin typeface="Calibri" panose="020F0502020204030204" pitchFamily="34" charset="0"/>
              <a:ea typeface="Calibri" panose="020F0502020204030204" pitchFamily="34" charset="0"/>
            </a:endParaRPr>
          </a:p>
          <a:p>
            <a:pPr marL="19050" marR="0">
              <a:lnSpc>
                <a:spcPct val="107000"/>
              </a:lnSpc>
              <a:spcBef>
                <a:spcPts val="1290"/>
              </a:spcBef>
              <a:spcAft>
                <a:spcPts val="800"/>
              </a:spcAft>
            </a:pPr>
            <a:r>
              <a:rPr lang="es-MX" sz="1800" dirty="0">
                <a:solidFill>
                  <a:srgbClr val="000000"/>
                </a:solidFill>
                <a:effectLst/>
                <a:latin typeface="Arial" panose="020B0604020202020204" pitchFamily="34" charset="0"/>
                <a:ea typeface="Arial" panose="020B0604020202020204" pitchFamily="34" charset="0"/>
              </a:rPr>
              <a:t>Imagen: Adobe Stock </a:t>
            </a: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5DB3D49-CF38-464E-9560-EBDB0B71E972}" type="slidenum">
              <a:rPr lang="en-US" smtClean="0"/>
              <a:t>101</a:t>
            </a:fld>
            <a:endParaRPr lang="en-US"/>
          </a:p>
        </p:txBody>
      </p:sp>
    </p:spTree>
    <p:extLst>
      <p:ext uri="{BB962C8B-B14F-4D97-AF65-F5344CB8AC3E}">
        <p14:creationId xmlns:p14="http://schemas.microsoft.com/office/powerpoint/2010/main" val="289026261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800" dirty="0">
                <a:solidFill>
                  <a:srgbClr val="000000"/>
                </a:solidFill>
                <a:effectLst/>
                <a:latin typeface="Arial" panose="020B0604020202020204" pitchFamily="34" charset="0"/>
                <a:ea typeface="Arial" panose="020B0604020202020204" pitchFamily="34" charset="0"/>
              </a:rPr>
              <a:t>En las siguientes diapositivas, analizaremos los puntos clave de la clase. </a:t>
            </a:r>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102</a:t>
            </a:fld>
            <a:endParaRPr lang="en-US"/>
          </a:p>
        </p:txBody>
      </p:sp>
    </p:spTree>
    <p:extLst>
      <p:ext uri="{BB962C8B-B14F-4D97-AF65-F5344CB8AC3E}">
        <p14:creationId xmlns:p14="http://schemas.microsoft.com/office/powerpoint/2010/main" val="125245453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2"/>
          <a:lstStyle/>
          <a:p>
            <a:pPr marL="6985" marR="30480" indent="7620">
              <a:lnSpc>
                <a:spcPct val="95000"/>
              </a:lnSpc>
              <a:spcBef>
                <a:spcPts val="235"/>
              </a:spcBef>
              <a:spcAft>
                <a:spcPts val="800"/>
              </a:spcAft>
            </a:pPr>
            <a:r>
              <a:rPr lang="es-MX" sz="800" dirty="0">
                <a:solidFill>
                  <a:srgbClr val="000000"/>
                </a:solidFill>
                <a:effectLst/>
                <a:latin typeface="Arial" panose="020B0604020202020204" pitchFamily="34" charset="0"/>
                <a:ea typeface="Arial" panose="020B0604020202020204" pitchFamily="34" charset="0"/>
              </a:rPr>
              <a:t>http://sitn.hms.harvard.edu/flash/special-edition-on-infectious-disease/2014/an-introduction-to-in </a:t>
            </a:r>
            <a:r>
              <a:rPr lang="es-MX" sz="800" dirty="0" err="1">
                <a:solidFill>
                  <a:srgbClr val="000000"/>
                </a:solidFill>
                <a:effectLst/>
                <a:latin typeface="Arial" panose="020B0604020202020204" pitchFamily="34" charset="0"/>
                <a:ea typeface="Arial" panose="020B0604020202020204" pitchFamily="34" charset="0"/>
              </a:rPr>
              <a:t>fectious-disease</a:t>
            </a:r>
            <a:r>
              <a:rPr lang="es-MX" sz="800" dirty="0">
                <a:solidFill>
                  <a:srgbClr val="000000"/>
                </a:solidFill>
                <a:effectLst/>
                <a:latin typeface="Arial" panose="020B0604020202020204" pitchFamily="34" charset="0"/>
                <a:ea typeface="Arial" panose="020B0604020202020204" pitchFamily="34" charset="0"/>
              </a:rPr>
              <a:t>/ </a:t>
            </a:r>
            <a:endParaRPr lang="en-US" sz="800" dirty="0">
              <a:effectLst/>
              <a:latin typeface="Calibri" panose="020F0502020204030204" pitchFamily="34" charset="0"/>
              <a:ea typeface="Calibri" panose="020F0502020204030204" pitchFamily="34" charset="0"/>
            </a:endParaRPr>
          </a:p>
          <a:p>
            <a:pPr marL="15240" marR="262890" indent="635">
              <a:lnSpc>
                <a:spcPct val="95000"/>
              </a:lnSpc>
              <a:spcBef>
                <a:spcPts val="1290"/>
              </a:spcBef>
              <a:spcAft>
                <a:spcPts val="800"/>
              </a:spcAft>
            </a:pPr>
            <a:r>
              <a:rPr lang="es-MX" sz="800" dirty="0">
                <a:solidFill>
                  <a:srgbClr val="000000"/>
                </a:solidFill>
                <a:effectLst/>
                <a:latin typeface="Arial" panose="020B0604020202020204" pitchFamily="34" charset="0"/>
                <a:ea typeface="Arial" panose="020B0604020202020204" pitchFamily="34" charset="0"/>
              </a:rPr>
              <a:t>La transmisión por contacto directo ocurre cuando hay contacto físico entre una persona infectada y una persona susceptible. La transmisión por contacto indirecto ocurre cuando no</a:t>
            </a:r>
            <a:r>
              <a:rPr lang="es-MX" sz="800" dirty="0">
                <a:effectLst/>
                <a:latin typeface="Calibri" panose="020F0502020204030204" pitchFamily="34" charset="0"/>
                <a:ea typeface="Calibri" panose="020F0502020204030204" pitchFamily="34" charset="0"/>
              </a:rPr>
              <a:t> </a:t>
            </a:r>
            <a:r>
              <a:rPr lang="es-MX" sz="800" dirty="0">
                <a:solidFill>
                  <a:srgbClr val="000000"/>
                </a:solidFill>
                <a:effectLst/>
                <a:latin typeface="Arial" panose="020B0604020202020204" pitchFamily="34" charset="0"/>
                <a:ea typeface="Arial" panose="020B0604020202020204" pitchFamily="34" charset="0"/>
              </a:rPr>
              <a:t>hay contacto directo de persona a persona. El contacto se produce desde un reservorio a superficies u objetos contaminados, es decir, transmitido por alimentos, un perilla de puerta o un asiento de inodoro, o por vectores como mosquitos, moscas, ácaros, pulgas, garrapatas, </a:t>
            </a:r>
            <a:endParaRPr lang="en-US" sz="800" dirty="0">
              <a:effectLst/>
              <a:latin typeface="Calibri" panose="020F0502020204030204" pitchFamily="34" charset="0"/>
              <a:ea typeface="Calibri" panose="020F0502020204030204" pitchFamily="34" charset="0"/>
            </a:endParaRPr>
          </a:p>
          <a:p>
            <a:pPr marL="8255" marR="133985" indent="6350">
              <a:lnSpc>
                <a:spcPct val="95000"/>
              </a:lnSpc>
              <a:spcBef>
                <a:spcPts val="25"/>
              </a:spcBef>
              <a:spcAft>
                <a:spcPts val="800"/>
              </a:spcAft>
            </a:pPr>
            <a:r>
              <a:rPr lang="es-MX" sz="800" dirty="0">
                <a:solidFill>
                  <a:srgbClr val="000000"/>
                </a:solidFill>
                <a:effectLst/>
                <a:latin typeface="Arial" panose="020B0604020202020204" pitchFamily="34" charset="0"/>
                <a:ea typeface="Arial" panose="020B0604020202020204" pitchFamily="34" charset="0"/>
              </a:rPr>
              <a:t>roedores o perros. La transmisión por gotitas se produce cuando las secreciones respiratorias al toser o estornudar caen sobre las superficies mucosas (nariz, boca y ojos). La transmisión aérea significa respirar partículas infecciosas. Un vehículo puede transportar pasivamente un patógeno: los alimentos o el agua o un producto biológico (sangre o materia fecal) pueden transportar un virus. </a:t>
            </a:r>
            <a:endParaRPr lang="en-US" sz="800" dirty="0">
              <a:effectLst/>
              <a:latin typeface="Calibri" panose="020F0502020204030204" pitchFamily="34" charset="0"/>
              <a:ea typeface="Calibri" panose="020F0502020204030204" pitchFamily="34" charset="0"/>
            </a:endParaRPr>
          </a:p>
          <a:p>
            <a:pPr marL="19050" marR="0">
              <a:lnSpc>
                <a:spcPct val="107000"/>
              </a:lnSpc>
              <a:spcBef>
                <a:spcPts val="1290"/>
              </a:spcBef>
              <a:spcAft>
                <a:spcPts val="800"/>
              </a:spcAft>
            </a:pPr>
            <a:r>
              <a:rPr lang="es-MX" sz="800" dirty="0">
                <a:solidFill>
                  <a:srgbClr val="000000"/>
                </a:solidFill>
                <a:effectLst/>
                <a:latin typeface="Arial" panose="020B0604020202020204" pitchFamily="34" charset="0"/>
                <a:ea typeface="Arial" panose="020B0604020202020204" pitchFamily="34" charset="0"/>
              </a:rPr>
              <a:t>Imagen cortesía de la Universidad de Harvard </a:t>
            </a:r>
            <a:endParaRPr lang="en-US" sz="800" dirty="0">
              <a:effectLst/>
              <a:latin typeface="Calibri" panose="020F0502020204030204" pitchFamily="34" charset="0"/>
              <a:ea typeface="Calibri" panose="020F0502020204030204" pitchFamily="34" charset="0"/>
            </a:endParaRPr>
          </a:p>
          <a:p>
            <a:endParaRPr lang="en-US" sz="8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76E978-921C-4037-BA40-077940DAC2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914366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160" marR="115570" indent="5715">
              <a:lnSpc>
                <a:spcPct val="95000"/>
              </a:lnSpc>
              <a:spcBef>
                <a:spcPts val="1245"/>
              </a:spcBef>
              <a:spcAft>
                <a:spcPts val="800"/>
              </a:spcAft>
            </a:pPr>
            <a:r>
              <a:rPr lang="es-MX" sz="1400" dirty="0">
                <a:solidFill>
                  <a:srgbClr val="000000"/>
                </a:solidFill>
                <a:effectLst/>
                <a:latin typeface="Arial" panose="020B0604020202020204" pitchFamily="34" charset="0"/>
                <a:ea typeface="Arial" panose="020B0604020202020204" pitchFamily="34" charset="0"/>
              </a:rPr>
              <a:t>Las vacunas ayudan a desarrollar inmunidad al imitar una infección. Este tipo de infección, sin embargo, casi nunca causa enfermedad, pero sí hace que el sistema inmunitario produzca anticuerpos. A veces, después de recibir una vacuna, la infección de imitación puede causar síntomas menores, como fiebre. Tales síntomas menores son normales y deben esperarse a medida que el cuerpo </a:t>
            </a:r>
            <a:r>
              <a:rPr lang="es-MX" sz="1400" dirty="0">
                <a:effectLst/>
                <a:latin typeface="Calibri" panose="020F0502020204030204" pitchFamily="34" charset="0"/>
                <a:ea typeface="Calibri" panose="020F0502020204030204" pitchFamily="34" charset="0"/>
              </a:rPr>
              <a:t>desarrolle</a:t>
            </a:r>
            <a:r>
              <a:rPr lang="es-MX" sz="1400" dirty="0">
                <a:solidFill>
                  <a:srgbClr val="000000"/>
                </a:solidFill>
                <a:effectLst/>
                <a:latin typeface="Arial" panose="020B0604020202020204" pitchFamily="34" charset="0"/>
                <a:ea typeface="Arial" panose="020B0604020202020204" pitchFamily="34" charset="0"/>
              </a:rPr>
              <a:t> inmunidad. </a:t>
            </a:r>
            <a:endParaRPr lang="en-US" sz="1400" dirty="0">
              <a:effectLst/>
              <a:latin typeface="Calibri" panose="020F0502020204030204" pitchFamily="34" charset="0"/>
              <a:ea typeface="Calibri" panose="020F0502020204030204" pitchFamily="34" charset="0"/>
            </a:endParaRPr>
          </a:p>
          <a:p>
            <a:pPr marL="0" marR="14605" indent="17145">
              <a:lnSpc>
                <a:spcPct val="95000"/>
              </a:lnSpc>
              <a:spcBef>
                <a:spcPts val="1290"/>
              </a:spcBef>
              <a:spcAft>
                <a:spcPts val="800"/>
              </a:spcAft>
            </a:pPr>
            <a:r>
              <a:rPr lang="es-MX" sz="1400" dirty="0">
                <a:solidFill>
                  <a:srgbClr val="000000"/>
                </a:solidFill>
                <a:effectLst/>
                <a:latin typeface="Arial" panose="020B0604020202020204" pitchFamily="34" charset="0"/>
                <a:ea typeface="Arial" panose="020B0604020202020204" pitchFamily="34" charset="0"/>
              </a:rPr>
              <a:t>Una vez que la infección de imitación desaparezca, el cuerpo recordará cómo combatir esa enfermedad en el futuro. Sin embargo, por lo general toma algunas semanas para que esto ocurra. Por lo tanto, es posible que una persona infectada con una enfermedad justo antes o justo después de la vacunación pueda desarrollar síntomas y contraer la enfermedad, porque la vacuna no ha tenido suficiente tiempo para brindar protección. </a:t>
            </a:r>
            <a:endParaRPr lang="en-US" sz="1400" dirty="0">
              <a:effectLst/>
              <a:latin typeface="Calibri" panose="020F0502020204030204" pitchFamily="34" charset="0"/>
              <a:ea typeface="Calibri" panose="020F0502020204030204" pitchFamily="34" charset="0"/>
            </a:endParaRPr>
          </a:p>
          <a:p>
            <a:pPr marL="5715" marR="463550" indent="8890">
              <a:lnSpc>
                <a:spcPct val="95000"/>
              </a:lnSpc>
              <a:spcBef>
                <a:spcPts val="1290"/>
              </a:spcBef>
              <a:spcAft>
                <a:spcPts val="800"/>
              </a:spcAft>
            </a:pPr>
            <a:r>
              <a:rPr lang="es-MX" sz="1400" dirty="0">
                <a:solidFill>
                  <a:srgbClr val="000000"/>
                </a:solidFill>
                <a:effectLst/>
                <a:latin typeface="Arial" panose="020B0604020202020204" pitchFamily="34" charset="0"/>
                <a:ea typeface="Arial" panose="020B0604020202020204" pitchFamily="34" charset="0"/>
              </a:rPr>
              <a:t>https://www.cdc.gov/vaccines/hcp/conversations/understanding-vacc-work.html Aquí está el enlace para un video útil: https://www.youtube.com/watch?v=mvA9gs5gxNY </a:t>
            </a:r>
            <a:endParaRPr lang="en-US" sz="14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5DB3D49-CF38-464E-9560-EBDB0B71E972}" type="slidenum">
              <a:rPr lang="en-US" smtClean="0"/>
              <a:t>104</a:t>
            </a:fld>
            <a:endParaRPr lang="en-US"/>
          </a:p>
        </p:txBody>
      </p:sp>
    </p:spTree>
    <p:extLst>
      <p:ext uri="{BB962C8B-B14F-4D97-AF65-F5344CB8AC3E}">
        <p14:creationId xmlns:p14="http://schemas.microsoft.com/office/powerpoint/2010/main" val="252439445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800" dirty="0">
                <a:solidFill>
                  <a:srgbClr val="000000"/>
                </a:solidFill>
                <a:effectLst/>
                <a:latin typeface="Arial" panose="020B0604020202020204" pitchFamily="34" charset="0"/>
                <a:ea typeface="Arial" panose="020B0604020202020204" pitchFamily="34" charset="0"/>
              </a:rPr>
              <a:t>Recuerda una epidemia: es la rápida propagación de una enfermedad a un gran número de personas en una población dada en un corto período de tiempo. Una Pandemia: se refiere a una epidemia que se ha extendido por varios países o continentes, afectando generalmente a un gran número de personas </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105</a:t>
            </a:fld>
            <a:endParaRPr lang="en-US"/>
          </a:p>
        </p:txBody>
      </p:sp>
    </p:spTree>
    <p:extLst>
      <p:ext uri="{BB962C8B-B14F-4D97-AF65-F5344CB8AC3E}">
        <p14:creationId xmlns:p14="http://schemas.microsoft.com/office/powerpoint/2010/main" val="206324122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240" marR="288290" indent="3175">
              <a:lnSpc>
                <a:spcPct val="95000"/>
              </a:lnSpc>
              <a:spcBef>
                <a:spcPts val="1245"/>
              </a:spcBef>
              <a:spcAft>
                <a:spcPts val="800"/>
              </a:spcAft>
            </a:pPr>
            <a:r>
              <a:rPr lang="es-MX" sz="1600" dirty="0">
                <a:solidFill>
                  <a:srgbClr val="000000"/>
                </a:solidFill>
                <a:effectLst/>
                <a:latin typeface="Arial" panose="020B0604020202020204" pitchFamily="34" charset="0"/>
                <a:ea typeface="Arial" panose="020B0604020202020204" pitchFamily="34" charset="0"/>
              </a:rPr>
              <a:t>Independientemente del potencial de exposición, hay varios pasos que todos pueden tomar para reducir las posibilidades de enfermarse o propagar el COVID-19 en el trabajo. </a:t>
            </a:r>
            <a:endParaRPr lang="en-US" sz="1600" dirty="0">
              <a:effectLst/>
              <a:latin typeface="Calibri" panose="020F0502020204030204" pitchFamily="34" charset="0"/>
              <a:ea typeface="Calibri" panose="020F0502020204030204" pitchFamily="34" charset="0"/>
            </a:endParaRPr>
          </a:p>
          <a:p>
            <a:pPr marL="16510" marR="0">
              <a:lnSpc>
                <a:spcPct val="107000"/>
              </a:lnSpc>
              <a:spcBef>
                <a:spcPts val="1290"/>
              </a:spcBef>
              <a:spcAft>
                <a:spcPts val="800"/>
              </a:spcAft>
            </a:pPr>
            <a:r>
              <a:rPr lang="es-MX" sz="1600" dirty="0">
                <a:solidFill>
                  <a:srgbClr val="000000"/>
                </a:solidFill>
                <a:effectLst/>
                <a:latin typeface="Arial" panose="020B0604020202020204" pitchFamily="34" charset="0"/>
                <a:ea typeface="Arial" panose="020B0604020202020204" pitchFamily="34" charset="0"/>
              </a:rPr>
              <a:t>Discutir Cuarentena vs. Aislamiento: </a:t>
            </a:r>
            <a:endParaRPr lang="en-US" sz="1600" dirty="0">
              <a:effectLst/>
              <a:latin typeface="Calibri" panose="020F0502020204030204" pitchFamily="34" charset="0"/>
              <a:ea typeface="Calibri" panose="020F0502020204030204" pitchFamily="34" charset="0"/>
            </a:endParaRPr>
          </a:p>
          <a:p>
            <a:pPr marL="8890" marR="1299845">
              <a:lnSpc>
                <a:spcPct val="95000"/>
              </a:lnSpc>
              <a:spcBef>
                <a:spcPts val="0"/>
              </a:spcBef>
              <a:spcAft>
                <a:spcPts val="800"/>
              </a:spcAft>
            </a:pPr>
            <a:r>
              <a:rPr lang="es-MX" sz="1600" dirty="0">
                <a:solidFill>
                  <a:srgbClr val="000000"/>
                </a:solidFill>
                <a:effectLst/>
                <a:latin typeface="Arial" panose="020B0604020202020204" pitchFamily="34" charset="0"/>
                <a:ea typeface="Arial" panose="020B0604020202020204" pitchFamily="34" charset="0"/>
              </a:rPr>
              <a:t>Te pones en cuarentena cuando podrías haber estado expuesto al virus. Te aíslas cuando te has infectado con el virus, aunque no tengas síntomas. </a:t>
            </a:r>
            <a:endParaRPr lang="en-US" sz="1600" dirty="0">
              <a:effectLst/>
              <a:latin typeface="Calibri" panose="020F0502020204030204" pitchFamily="34" charset="0"/>
              <a:ea typeface="Calibri" panose="020F0502020204030204" pitchFamily="34" charset="0"/>
            </a:endParaRPr>
          </a:p>
          <a:p>
            <a:pPr marL="15240" marR="372110">
              <a:lnSpc>
                <a:spcPct val="95000"/>
              </a:lnSpc>
              <a:spcBef>
                <a:spcPts val="1290"/>
              </a:spcBef>
              <a:spcAft>
                <a:spcPts val="800"/>
              </a:spcAft>
            </a:pPr>
            <a:r>
              <a:rPr lang="es-MX" sz="1600" dirty="0">
                <a:solidFill>
                  <a:srgbClr val="000000"/>
                </a:solidFill>
                <a:effectLst/>
                <a:latin typeface="Arial" panose="020B0604020202020204" pitchFamily="34" charset="0"/>
                <a:ea typeface="Arial" panose="020B0604020202020204" pitchFamily="34" charset="0"/>
              </a:rPr>
              <a:t>https://www.cdc.gov/coronavirus/2019-ncov/prevent-getting-sick/about-face-coverings.html https://www.cdc.gov/coronavirus/2019-ncov/your-health/quarantine-isolation.html </a:t>
            </a:r>
            <a:endParaRPr lang="en-US" sz="1600" dirty="0">
              <a:effectLst/>
              <a:latin typeface="Calibri" panose="020F0502020204030204" pitchFamily="34" charset="0"/>
              <a:ea typeface="Calibri" panose="020F0502020204030204" pitchFamily="34" charset="0"/>
            </a:endParaRPr>
          </a:p>
          <a:p>
            <a:pPr marL="19050" marR="0">
              <a:lnSpc>
                <a:spcPct val="107000"/>
              </a:lnSpc>
              <a:spcBef>
                <a:spcPts val="1290"/>
              </a:spcBef>
              <a:spcAft>
                <a:spcPts val="800"/>
              </a:spcAft>
            </a:pPr>
            <a:r>
              <a:rPr lang="es-MX" sz="1600" dirty="0">
                <a:solidFill>
                  <a:srgbClr val="000000"/>
                </a:solidFill>
                <a:effectLst/>
                <a:latin typeface="Arial" panose="020B0604020202020204" pitchFamily="34" charset="0"/>
                <a:ea typeface="Arial" panose="020B0604020202020204" pitchFamily="34" charset="0"/>
              </a:rPr>
              <a:t>Imagen: Adobe Stock </a:t>
            </a:r>
            <a:endParaRPr lang="en-US" sz="16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5DB3D49-CF38-464E-9560-EBDB0B71E972}" type="slidenum">
              <a:rPr lang="en-US" smtClean="0"/>
              <a:t>106</a:t>
            </a:fld>
            <a:endParaRPr lang="en-US"/>
          </a:p>
        </p:txBody>
      </p:sp>
    </p:spTree>
    <p:extLst>
      <p:ext uri="{BB962C8B-B14F-4D97-AF65-F5344CB8AC3E}">
        <p14:creationId xmlns:p14="http://schemas.microsoft.com/office/powerpoint/2010/main" val="186600648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DB3D49-CF38-464E-9560-EBDB0B71E972}" type="slidenum">
              <a:rPr lang="en-US" smtClean="0"/>
              <a:t>107</a:t>
            </a:fld>
            <a:endParaRPr lang="en-US"/>
          </a:p>
        </p:txBody>
      </p:sp>
    </p:spTree>
    <p:extLst>
      <p:ext uri="{BB962C8B-B14F-4D97-AF65-F5344CB8AC3E}">
        <p14:creationId xmlns:p14="http://schemas.microsoft.com/office/powerpoint/2010/main" val="13967677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9050" marR="0">
              <a:lnSpc>
                <a:spcPct val="107000"/>
              </a:lnSpc>
              <a:spcBef>
                <a:spcPts val="1275"/>
              </a:spcBef>
              <a:spcAft>
                <a:spcPts val="800"/>
              </a:spcAft>
            </a:pPr>
            <a:r>
              <a:rPr lang="es-MX" sz="1800" dirty="0">
                <a:solidFill>
                  <a:srgbClr val="000000"/>
                </a:solidFill>
                <a:effectLst/>
                <a:latin typeface="Calibri" panose="020F0502020204030204" pitchFamily="34" charset="0"/>
                <a:ea typeface="Calibri" panose="020F0502020204030204" pitchFamily="34" charset="0"/>
              </a:rPr>
              <a:t>La respuesta correcta es: CIERTO</a:t>
            </a: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5DB3D49-CF38-464E-9560-EBDB0B71E972}" type="slidenum">
              <a:rPr lang="en-US" smtClean="0"/>
              <a:t>108</a:t>
            </a:fld>
            <a:endParaRPr lang="en-US"/>
          </a:p>
        </p:txBody>
      </p:sp>
    </p:spTree>
    <p:extLst>
      <p:ext uri="{BB962C8B-B14F-4D97-AF65-F5344CB8AC3E}">
        <p14:creationId xmlns:p14="http://schemas.microsoft.com/office/powerpoint/2010/main" val="365913352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4605" marR="159385" indent="635">
              <a:lnSpc>
                <a:spcPct val="95000"/>
              </a:lnSpc>
              <a:spcBef>
                <a:spcPts val="1245"/>
              </a:spcBef>
              <a:spcAft>
                <a:spcPts val="800"/>
              </a:spcAft>
            </a:pPr>
            <a:r>
              <a:rPr lang="es-MX" sz="1800" dirty="0">
                <a:solidFill>
                  <a:srgbClr val="000000"/>
                </a:solidFill>
                <a:effectLst/>
                <a:latin typeface="Arial" panose="020B0604020202020204" pitchFamily="34" charset="0"/>
                <a:ea typeface="Arial" panose="020B0604020202020204" pitchFamily="34" charset="0"/>
              </a:rPr>
              <a:t>La respuesta correcta es: A. El contacto directo se produce a través del contacto piel con piel, los besos y las relaciones sexuales. </a:t>
            </a: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5DB3D49-CF38-464E-9560-EBDB0B71E972}" type="slidenum">
              <a:rPr lang="en-US" smtClean="0"/>
              <a:t>109</a:t>
            </a:fld>
            <a:endParaRPr lang="en-US"/>
          </a:p>
        </p:txBody>
      </p:sp>
    </p:spTree>
    <p:extLst>
      <p:ext uri="{BB962C8B-B14F-4D97-AF65-F5344CB8AC3E}">
        <p14:creationId xmlns:p14="http://schemas.microsoft.com/office/powerpoint/2010/main" val="2452271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s-MX" sz="1800" b="1" dirty="0">
                <a:effectLst/>
                <a:latin typeface="Calibri" panose="020F0502020204030204" pitchFamily="34" charset="0"/>
                <a:ea typeface="Calibri" panose="020F0502020204030204" pitchFamily="34" charset="0"/>
              </a:rPr>
              <a:t>	</a:t>
            </a:r>
            <a:r>
              <a:rPr lang="es-MX" sz="1800" dirty="0">
                <a:effectLst/>
                <a:latin typeface="Calibri" panose="020F0502020204030204" pitchFamily="34" charset="0"/>
                <a:ea typeface="Calibri" panose="020F0502020204030204" pitchFamily="34" charset="0"/>
              </a:rPr>
              <a:t>La respuesta correcta: CIERTO </a:t>
            </a: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5DB3D49-CF38-464E-9560-EBDB0B71E972}" type="slidenum">
              <a:rPr lang="en-US" smtClean="0"/>
              <a:t>11</a:t>
            </a:fld>
            <a:endParaRPr lang="en-US" dirty="0"/>
          </a:p>
        </p:txBody>
      </p:sp>
    </p:spTree>
    <p:extLst>
      <p:ext uri="{BB962C8B-B14F-4D97-AF65-F5344CB8AC3E}">
        <p14:creationId xmlns:p14="http://schemas.microsoft.com/office/powerpoint/2010/main" val="250401814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34044" y="4473892"/>
            <a:ext cx="5608320" cy="3660458"/>
          </a:xfrm>
        </p:spPr>
        <p:txBody>
          <a:bodyPr/>
          <a:lstStyle/>
          <a:p>
            <a:pPr marL="19050" marR="0">
              <a:lnSpc>
                <a:spcPct val="107000"/>
              </a:lnSpc>
              <a:spcBef>
                <a:spcPts val="1275"/>
              </a:spcBef>
              <a:spcAft>
                <a:spcPts val="800"/>
              </a:spcAft>
            </a:pPr>
            <a:r>
              <a:rPr lang="es-MX" sz="1800" dirty="0">
                <a:solidFill>
                  <a:srgbClr val="000000"/>
                </a:solidFill>
                <a:effectLst/>
                <a:latin typeface="Calibri" panose="020F0502020204030204" pitchFamily="34" charset="0"/>
                <a:ea typeface="Calibri" panose="020F0502020204030204" pitchFamily="34" charset="0"/>
              </a:rPr>
              <a:t>La respuesta correcta es: CIERTO</a:t>
            </a: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5DB3D49-CF38-464E-9560-EBDB0B71E972}" type="slidenum">
              <a:rPr lang="en-US" smtClean="0"/>
              <a:t>110</a:t>
            </a:fld>
            <a:endParaRPr lang="en-US"/>
          </a:p>
        </p:txBody>
      </p:sp>
    </p:spTree>
    <p:extLst>
      <p:ext uri="{BB962C8B-B14F-4D97-AF65-F5344CB8AC3E}">
        <p14:creationId xmlns:p14="http://schemas.microsoft.com/office/powerpoint/2010/main" val="360765498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9050" marR="0">
              <a:lnSpc>
                <a:spcPct val="107000"/>
              </a:lnSpc>
              <a:spcBef>
                <a:spcPts val="1275"/>
              </a:spcBef>
              <a:spcAft>
                <a:spcPts val="800"/>
              </a:spcAft>
            </a:pPr>
            <a:r>
              <a:rPr lang="es-MX" sz="1800" dirty="0">
                <a:solidFill>
                  <a:srgbClr val="000000"/>
                </a:solidFill>
                <a:effectLst/>
                <a:latin typeface="Calibri" panose="020F0502020204030204" pitchFamily="34" charset="0"/>
                <a:ea typeface="Calibri" panose="020F0502020204030204" pitchFamily="34" charset="0"/>
              </a:rPr>
              <a:t>La respuesta correcta es: B </a:t>
            </a: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5DB3D49-CF38-464E-9560-EBDB0B71E972}" type="slidenum">
              <a:rPr lang="en-US" smtClean="0"/>
              <a:t>111</a:t>
            </a:fld>
            <a:endParaRPr lang="en-US"/>
          </a:p>
        </p:txBody>
      </p:sp>
    </p:spTree>
    <p:extLst>
      <p:ext uri="{BB962C8B-B14F-4D97-AF65-F5344CB8AC3E}">
        <p14:creationId xmlns:p14="http://schemas.microsoft.com/office/powerpoint/2010/main" val="19665263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9050" marR="0">
              <a:lnSpc>
                <a:spcPct val="107000"/>
              </a:lnSpc>
              <a:spcBef>
                <a:spcPts val="1275"/>
              </a:spcBef>
              <a:spcAft>
                <a:spcPts val="800"/>
              </a:spcAft>
            </a:pPr>
            <a:r>
              <a:rPr lang="es-MX" sz="1800" dirty="0">
                <a:solidFill>
                  <a:srgbClr val="000000"/>
                </a:solidFill>
                <a:effectLst/>
                <a:latin typeface="Calibri" panose="020F0502020204030204" pitchFamily="34" charset="0"/>
                <a:ea typeface="Calibri" panose="020F0502020204030204" pitchFamily="34" charset="0"/>
              </a:rPr>
              <a:t>La respuesta correcta es: D </a:t>
            </a: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5DB3D49-CF38-464E-9560-EBDB0B71E972}" type="slidenum">
              <a:rPr lang="en-US" smtClean="0"/>
              <a:t>112</a:t>
            </a:fld>
            <a:endParaRPr lang="en-US"/>
          </a:p>
        </p:txBody>
      </p:sp>
    </p:spTree>
    <p:extLst>
      <p:ext uri="{BB962C8B-B14F-4D97-AF65-F5344CB8AC3E}">
        <p14:creationId xmlns:p14="http://schemas.microsoft.com/office/powerpoint/2010/main" val="313877755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113</a:t>
            </a:fld>
            <a:endParaRPr lang="en-US"/>
          </a:p>
        </p:txBody>
      </p:sp>
    </p:spTree>
    <p:extLst>
      <p:ext uri="{BB962C8B-B14F-4D97-AF65-F5344CB8AC3E}">
        <p14:creationId xmlns:p14="http://schemas.microsoft.com/office/powerpoint/2010/main" val="229826396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114</a:t>
            </a:fld>
            <a:endParaRPr lang="en-US"/>
          </a:p>
        </p:txBody>
      </p:sp>
    </p:spTree>
    <p:extLst>
      <p:ext uri="{BB962C8B-B14F-4D97-AF65-F5344CB8AC3E}">
        <p14:creationId xmlns:p14="http://schemas.microsoft.com/office/powerpoint/2010/main" val="1099433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800" dirty="0">
                <a:effectLst/>
                <a:latin typeface="Calibri" panose="020F0502020204030204" pitchFamily="34" charset="0"/>
                <a:ea typeface="Calibri" panose="020F0502020204030204" pitchFamily="34" charset="0"/>
              </a:rPr>
              <a:t>La respuesta correcta: A. contacto directo ocurre con contacto de piel a piel, los besos y relaciones sexuales </a:t>
            </a:r>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12</a:t>
            </a:fld>
            <a:endParaRPr lang="en-US" dirty="0"/>
          </a:p>
        </p:txBody>
      </p:sp>
    </p:spTree>
    <p:extLst>
      <p:ext uri="{BB962C8B-B14F-4D97-AF65-F5344CB8AC3E}">
        <p14:creationId xmlns:p14="http://schemas.microsoft.com/office/powerpoint/2010/main" val="22972707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s-MX" sz="1800" b="1" dirty="0">
                <a:effectLst/>
                <a:latin typeface="Calibri" panose="020F0502020204030204" pitchFamily="34" charset="0"/>
                <a:ea typeface="Calibri" panose="020F0502020204030204" pitchFamily="34" charset="0"/>
              </a:rPr>
              <a:t>	</a:t>
            </a:r>
            <a:r>
              <a:rPr lang="es-MX" sz="1800" dirty="0">
                <a:effectLst/>
                <a:latin typeface="Calibri" panose="020F0502020204030204" pitchFamily="34" charset="0"/>
                <a:ea typeface="Calibri" panose="020F0502020204030204" pitchFamily="34" charset="0"/>
              </a:rPr>
              <a:t>La respuesta correcta: CIERTO</a:t>
            </a: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5DB3D49-CF38-464E-9560-EBDB0B71E972}" type="slidenum">
              <a:rPr lang="en-US" smtClean="0"/>
              <a:t>13</a:t>
            </a:fld>
            <a:endParaRPr lang="en-US" dirty="0"/>
          </a:p>
        </p:txBody>
      </p:sp>
    </p:spTree>
    <p:extLst>
      <p:ext uri="{BB962C8B-B14F-4D97-AF65-F5344CB8AC3E}">
        <p14:creationId xmlns:p14="http://schemas.microsoft.com/office/powerpoint/2010/main" val="36506229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s-MX" sz="1800" b="1" dirty="0">
                <a:effectLst/>
                <a:latin typeface="Calibri" panose="020F0502020204030204" pitchFamily="34" charset="0"/>
                <a:ea typeface="Calibri" panose="020F0502020204030204" pitchFamily="34" charset="0"/>
              </a:rPr>
              <a:t>	</a:t>
            </a:r>
            <a:r>
              <a:rPr lang="es-MX" sz="1800" dirty="0">
                <a:effectLst/>
                <a:latin typeface="Calibri" panose="020F0502020204030204" pitchFamily="34" charset="0"/>
                <a:ea typeface="Calibri" panose="020F0502020204030204" pitchFamily="34" charset="0"/>
              </a:rPr>
              <a:t>Respuesta correcta: B</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14</a:t>
            </a:fld>
            <a:endParaRPr lang="en-US" dirty="0"/>
          </a:p>
        </p:txBody>
      </p:sp>
    </p:spTree>
    <p:extLst>
      <p:ext uri="{BB962C8B-B14F-4D97-AF65-F5344CB8AC3E}">
        <p14:creationId xmlns:p14="http://schemas.microsoft.com/office/powerpoint/2010/main" val="31086812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800" dirty="0">
                <a:effectLst/>
                <a:latin typeface="Calibri" panose="020F0502020204030204" pitchFamily="34" charset="0"/>
                <a:ea typeface="Calibri" panose="020F0502020204030204" pitchFamily="34" charset="0"/>
              </a:rPr>
              <a:t>Respuesta Correcta: D </a:t>
            </a:r>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15</a:t>
            </a:fld>
            <a:endParaRPr lang="en-US" dirty="0"/>
          </a:p>
        </p:txBody>
      </p:sp>
    </p:spTree>
    <p:extLst>
      <p:ext uri="{BB962C8B-B14F-4D97-AF65-F5344CB8AC3E}">
        <p14:creationId xmlns:p14="http://schemas.microsoft.com/office/powerpoint/2010/main" val="23271372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s-MX" sz="1800" dirty="0">
                <a:effectLst/>
                <a:latin typeface="Calibri" panose="020F0502020204030204" pitchFamily="34" charset="0"/>
                <a:ea typeface="Calibri" panose="020F0502020204030204" pitchFamily="34" charset="0"/>
              </a:rPr>
              <a:t>En este módulo definiremos lo que es una enfermedad infecciosa, y hablaremos de los modos de transmisión, y de cómo prevenir la transmisión de enfermedades en el lugar de trabajo. </a:t>
            </a:r>
            <a:endParaRPr lang="en-US" sz="18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s-MX" sz="1800" dirty="0">
                <a:effectLst/>
                <a:latin typeface="Calibri" panose="020F0502020204030204" pitchFamily="34" charset="0"/>
                <a:ea typeface="Calibri" panose="020F0502020204030204" pitchFamily="34" charset="0"/>
              </a:rPr>
              <a:t>Instituto Nacional de Ciencias de la Salud Ambiental (2021). Protegiéndose del COVID-19 en el lugar del trabajo, concienciación sobre la seguridad y salud para los trabajadores [Diapositivas de </a:t>
            </a:r>
            <a:r>
              <a:rPr lang="es-MX" sz="1800" dirty="0" err="1">
                <a:effectLst/>
                <a:latin typeface="Calibri" panose="020F0502020204030204" pitchFamily="34" charset="0"/>
                <a:ea typeface="Calibri" panose="020F0502020204030204" pitchFamily="34" charset="0"/>
              </a:rPr>
              <a:t>Powerpoint</a:t>
            </a:r>
            <a:r>
              <a:rPr lang="es-MX" sz="1800" dirty="0">
                <a:effectLst/>
                <a:latin typeface="Calibri" panose="020F0502020204030204" pitchFamily="34" charset="0"/>
                <a:ea typeface="Calibri" panose="020F0502020204030204" pitchFamily="34" charset="0"/>
              </a:rPr>
              <a:t>]. NIH. </a:t>
            </a:r>
            <a:r>
              <a:rPr lang="es-MX" sz="1800" dirty="0">
                <a:solidFill>
                  <a:srgbClr val="0563C1"/>
                </a:solidFill>
                <a:effectLst/>
                <a:latin typeface="Calibri" panose="020F0502020204030204" pitchFamily="34" charset="0"/>
                <a:ea typeface="Calibri" panose="020F0502020204030204" pitchFamily="34" charset="0"/>
                <a:hlinkClick r:id="rId3"/>
              </a:rPr>
              <a:t>https://tools.niehs.nih.gov/wetp/public/hasl_get_blob.cfm?ID=11781</a:t>
            </a:r>
            <a:endParaRPr lang="en-US" sz="18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s-MX" sz="1800" dirty="0">
                <a:effectLst/>
                <a:latin typeface="Calibri" panose="020F0502020204030204" pitchFamily="34" charset="0"/>
                <a:ea typeface="Calibri" panose="020F0502020204030204" pitchFamily="34" charset="0"/>
              </a:rPr>
              <a:t>Este grafico cortesía del NIEHS </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16</a:t>
            </a:fld>
            <a:endParaRPr lang="en-US" dirty="0"/>
          </a:p>
        </p:txBody>
      </p:sp>
    </p:spTree>
    <p:extLst>
      <p:ext uri="{BB962C8B-B14F-4D97-AF65-F5344CB8AC3E}">
        <p14:creationId xmlns:p14="http://schemas.microsoft.com/office/powerpoint/2010/main" val="1052332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s-MX" sz="1800" dirty="0">
                <a:effectLst/>
                <a:latin typeface="Calibri" panose="020F0502020204030204" pitchFamily="34" charset="0"/>
                <a:ea typeface="Calibri" panose="020F0502020204030204" pitchFamily="34" charset="0"/>
              </a:rPr>
              <a:t>Una enfermedad infecciosa es una enfermedad causada por la entrada de un agente patogénico o microorganismo (como bacterias, virus, protozoos u hongos) en el cuerpo donde crecen y se multiplican, causando la enfermedad. </a:t>
            </a:r>
            <a:endParaRPr lang="en-US" sz="18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s-MX" sz="1800" dirty="0">
                <a:solidFill>
                  <a:srgbClr val="0563C1"/>
                </a:solidFill>
                <a:effectLst/>
                <a:latin typeface="Calibri" panose="020F0502020204030204" pitchFamily="34" charset="0"/>
                <a:ea typeface="Calibri" panose="020F0502020204030204" pitchFamily="34" charset="0"/>
                <a:hlinkClick r:id="rId3"/>
              </a:rPr>
              <a:t>https://www.cdc.gov/disasters/disease/infectious.html</a:t>
            </a:r>
            <a:r>
              <a:rPr lang="es-MX" sz="1800"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s-MX" sz="1800" dirty="0">
                <a:effectLst/>
                <a:latin typeface="Calibri" panose="020F0502020204030204" pitchFamily="34" charset="0"/>
                <a:ea typeface="Calibri" panose="020F0502020204030204" pitchFamily="34" charset="0"/>
              </a:rPr>
              <a:t>Adams, David P. “Fundamentos de las enfermedades infecciosas: Una Perspectiva de la Salud Pública”. Jones &amp; Bartlett </a:t>
            </a:r>
            <a:r>
              <a:rPr lang="es-MX" sz="1800" dirty="0" err="1">
                <a:effectLst/>
                <a:latin typeface="Calibri" panose="020F0502020204030204" pitchFamily="34" charset="0"/>
                <a:ea typeface="Calibri" panose="020F0502020204030204" pitchFamily="34" charset="0"/>
              </a:rPr>
              <a:t>Learning</a:t>
            </a:r>
            <a:r>
              <a:rPr lang="es-MX" sz="1800" dirty="0">
                <a:effectLst/>
                <a:latin typeface="Calibri" panose="020F0502020204030204" pitchFamily="34" charset="0"/>
                <a:ea typeface="Calibri" panose="020F0502020204030204" pitchFamily="34" charset="0"/>
              </a:rPr>
              <a:t>, 2021. </a:t>
            </a: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5DB3D49-CF38-464E-9560-EBDB0B71E972}" type="slidenum">
              <a:rPr lang="en-US" smtClean="0"/>
              <a:t>17</a:t>
            </a:fld>
            <a:endParaRPr lang="en-US" dirty="0"/>
          </a:p>
        </p:txBody>
      </p:sp>
    </p:spTree>
    <p:extLst>
      <p:ext uri="{BB962C8B-B14F-4D97-AF65-F5344CB8AC3E}">
        <p14:creationId xmlns:p14="http://schemas.microsoft.com/office/powerpoint/2010/main" val="16604186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s-MX" sz="1800" u="sng" dirty="0">
                <a:effectLst/>
                <a:latin typeface="Calibri" panose="020F0502020204030204" pitchFamily="34" charset="0"/>
                <a:ea typeface="Calibri" panose="020F0502020204030204" pitchFamily="34" charset="0"/>
              </a:rPr>
              <a:t>Epidemia</a:t>
            </a:r>
            <a:r>
              <a:rPr lang="es-MX" sz="1800" dirty="0">
                <a:effectLst/>
                <a:latin typeface="Calibri" panose="020F0502020204030204" pitchFamily="34" charset="0"/>
                <a:ea typeface="Calibri" panose="020F0502020204030204" pitchFamily="34" charset="0"/>
              </a:rPr>
              <a:t> se refiere a la rápida propagación de una enfermedad a un gran número de personas de una población determinada en un corto periodo de tiempo. </a:t>
            </a:r>
            <a:r>
              <a:rPr lang="es-MX" sz="1800" u="sng" dirty="0">
                <a:effectLst/>
                <a:latin typeface="Calibri" panose="020F0502020204030204" pitchFamily="34" charset="0"/>
                <a:ea typeface="Calibri" panose="020F0502020204030204" pitchFamily="34" charset="0"/>
              </a:rPr>
              <a:t>Pandemia </a:t>
            </a:r>
            <a:r>
              <a:rPr lang="es-MX" sz="1800" dirty="0">
                <a:effectLst/>
                <a:latin typeface="Calibri" panose="020F0502020204030204" pitchFamily="34" charset="0"/>
                <a:ea typeface="Calibri" panose="020F0502020204030204" pitchFamily="34" charset="0"/>
              </a:rPr>
              <a:t>se refiere a una epidemia que se ha extendido por varios países o continentes y que suele afectar a un gran número de personas.</a:t>
            </a:r>
            <a:endParaRPr lang="en-US" sz="18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s-MX" sz="1800" dirty="0">
                <a:solidFill>
                  <a:srgbClr val="0563C1"/>
                </a:solidFill>
                <a:effectLst/>
                <a:latin typeface="Calibri" panose="020F0502020204030204" pitchFamily="34" charset="0"/>
                <a:ea typeface="Calibri" panose="020F0502020204030204" pitchFamily="34" charset="0"/>
                <a:hlinkClick r:id="rId3"/>
              </a:rPr>
              <a:t>https://www.cdc.gov/csels/dsepd/ss1978/lesson1/section11.html</a:t>
            </a:r>
            <a:r>
              <a:rPr lang="es-MX" sz="1800"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5DB3D49-CF38-464E-9560-EBDB0B71E972}" type="slidenum">
              <a:rPr lang="en-US" smtClean="0"/>
              <a:t>18</a:t>
            </a:fld>
            <a:endParaRPr lang="en-US" dirty="0"/>
          </a:p>
        </p:txBody>
      </p:sp>
    </p:spTree>
    <p:extLst>
      <p:ext uri="{BB962C8B-B14F-4D97-AF65-F5344CB8AC3E}">
        <p14:creationId xmlns:p14="http://schemas.microsoft.com/office/powerpoint/2010/main" val="39175596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s-MX" dirty="0">
                <a:effectLst/>
                <a:latin typeface="Calibri" panose="020F0502020204030204" pitchFamily="34" charset="0"/>
                <a:ea typeface="Calibri" panose="020F0502020204030204" pitchFamily="34" charset="0"/>
              </a:rPr>
              <a:t>Hipócrates (en la foto a la izquierda) conocido comúnmente como el padre de la medicina moderna, fue uno de los primeros en mejorar la medicina al descartar las explicaciones mágicas y sobrenaturales de las enfermedades. Descubrió muchas enfermedades y aflicciones médicas e incluso acuñó términos que todavía utilizamos hoy en día. Aunque los brotes de enfermedades siguen amenazando a la humanidad, gracias a los avances de la medicina y la salud pública, ya no nos enfrentamos a las mismas consecuencias nefastas que nuestros antepasados. </a:t>
            </a:r>
            <a:endParaRPr lang="en-US"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s-MX" dirty="0">
                <a:effectLst/>
                <a:latin typeface="Calibri" panose="020F0502020204030204" pitchFamily="34" charset="0"/>
                <a:ea typeface="Calibri" panose="020F0502020204030204" pitchFamily="34" charset="0"/>
              </a:rPr>
              <a:t>Mencionemos algunas pandemias de la tabla: La gripe de 1918, o gripe española, fue la pandemia más grave de la historia reciente. Se calcula que unos 500 millones de personas, o un tercio de la población mundial, se infectaron con este virus. El número de muertes se estimó en más de 50 millones en todo el mundo, con unas 675.000 en los Estados Unidos. La pandemia del VIH/SIDA lleva ya cuatro décadas entre nosotros y se han perdido al menos 32 millones de vidas. En 2019, se estima que se produjeron 34.800 nuevas infecciones del VIH en los Estados Unidos. Seguimos en medio de la pandemia del COVID-19 y el total estimado de muertes de esta pandemia mundial ha superado a los 5 millones. </a:t>
            </a:r>
            <a:endParaRPr lang="en-US"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s-MX" dirty="0">
                <a:solidFill>
                  <a:srgbClr val="0563C1"/>
                </a:solidFill>
                <a:effectLst/>
                <a:latin typeface="Calibri" panose="020F0502020204030204" pitchFamily="34" charset="0"/>
                <a:ea typeface="Calibri" panose="020F0502020204030204" pitchFamily="34" charset="0"/>
                <a:hlinkClick r:id="rId3"/>
              </a:rPr>
              <a:t>https://www.cdc.gov/csels/dsepd/ss1978/lesson1/section2.html</a:t>
            </a:r>
            <a:r>
              <a:rPr lang="es-MX" dirty="0">
                <a:effectLst/>
                <a:latin typeface="Calibri" panose="020F0502020204030204" pitchFamily="34" charset="0"/>
                <a:ea typeface="Calibri" panose="020F0502020204030204" pitchFamily="34" charset="0"/>
              </a:rPr>
              <a:t> </a:t>
            </a:r>
            <a:endParaRPr lang="en-US"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76E978-921C-4037-BA40-077940DAC2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7939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2</a:t>
            </a:fld>
            <a:endParaRPr lang="en-US" dirty="0"/>
          </a:p>
        </p:txBody>
      </p:sp>
    </p:spTree>
    <p:extLst>
      <p:ext uri="{BB962C8B-B14F-4D97-AF65-F5344CB8AC3E}">
        <p14:creationId xmlns:p14="http://schemas.microsoft.com/office/powerpoint/2010/main" val="8653305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Bef>
                <a:spcPts val="0"/>
              </a:spcBef>
              <a:spcAft>
                <a:spcPts val="800"/>
              </a:spcAft>
            </a:pP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Helminth = </a:t>
            </a:r>
            <a:r>
              <a:rPr lang="en-US" sz="1000" dirty="0" err="1">
                <a:effectLst/>
                <a:latin typeface="Times New Roman" panose="02020603050405020304" pitchFamily="18" charset="0"/>
                <a:ea typeface="Calibri" panose="020F0502020204030204" pitchFamily="34" charset="0"/>
                <a:cs typeface="Times New Roman" panose="02020603050405020304" pitchFamily="18" charset="0"/>
              </a:rPr>
              <a:t>Helminto</a:t>
            </a: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  Down the image:  “Adult Loa </a:t>
            </a:r>
            <a:r>
              <a:rPr lang="en-US" sz="1000" dirty="0" err="1">
                <a:effectLst/>
                <a:latin typeface="Times New Roman" panose="02020603050405020304" pitchFamily="18" charset="0"/>
                <a:ea typeface="Calibri" panose="020F0502020204030204" pitchFamily="34" charset="0"/>
                <a:cs typeface="Times New Roman" panose="02020603050405020304" pitchFamily="18" charset="0"/>
              </a:rPr>
              <a:t>Loa</a:t>
            </a: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 Parasite" del NIAID con </a:t>
            </a:r>
            <a:r>
              <a:rPr lang="en-US" sz="1000" dirty="0" err="1">
                <a:effectLst/>
                <a:latin typeface="Times New Roman" panose="02020603050405020304" pitchFamily="18" charset="0"/>
                <a:ea typeface="Calibri" panose="020F0502020204030204" pitchFamily="34" charset="0"/>
                <a:cs typeface="Times New Roman" panose="02020603050405020304" pitchFamily="18" charset="0"/>
              </a:rPr>
              <a:t>Licencia</a:t>
            </a: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 CC BY 2.0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a:p>
            <a:pPr marL="0" marR="0">
              <a:lnSpc>
                <a:spcPct val="107000"/>
              </a:lnSpc>
              <a:spcBef>
                <a:spcPts val="0"/>
              </a:spcBef>
              <a:spcAft>
                <a:spcPts val="800"/>
              </a:spcAft>
            </a:pPr>
            <a:r>
              <a:rPr lang="es-MX" sz="1800" dirty="0">
                <a:effectLst/>
                <a:latin typeface="Calibri" panose="020F0502020204030204" pitchFamily="34" charset="0"/>
                <a:ea typeface="Calibri" panose="020F0502020204030204" pitchFamily="34" charset="0"/>
              </a:rPr>
              <a:t>Los agentes infecciosos o patógenos son cualquier agente vivo que puede causar una infección y provocar una enfermedad. Entre ellos se encuentran los virus, las bacterias, los hongos, los protozoos o eucariotas unicelulares que son parásitos, y los helmintos que son gusanos parásitos. </a:t>
            </a:r>
            <a:endParaRPr lang="en-US" sz="18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s-MX" sz="1800" dirty="0">
                <a:solidFill>
                  <a:srgbClr val="0563C1"/>
                </a:solidFill>
                <a:effectLst/>
                <a:latin typeface="Calibri" panose="020F0502020204030204" pitchFamily="34" charset="0"/>
                <a:ea typeface="Calibri" panose="020F0502020204030204" pitchFamily="34" charset="0"/>
                <a:hlinkClick r:id="rId3"/>
              </a:rPr>
              <a:t>https://www.cdc.gov/niosh/topics/healthcare/infectious.html</a:t>
            </a:r>
            <a:r>
              <a:rPr lang="es-MX" sz="1800"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white"/>
                </a:solidFill>
                <a:latin typeface="Arial" panose="020B0604020202020204"/>
              </a:rPr>
              <a:t>https://www.cdc.gov/niosh/topics/healthcare/infectious.html </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76E978-921C-4037-BA40-077940DAC2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33545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s-MX" sz="1100" dirty="0">
                <a:effectLst/>
                <a:latin typeface="Calibri" panose="020F0502020204030204" pitchFamily="34" charset="0"/>
                <a:ea typeface="Calibri" panose="020F0502020204030204" pitchFamily="34" charset="0"/>
              </a:rPr>
              <a:t>Discutan algunos ejemplos de esta tabla, puede aprender más en los enlaces siguientes. Las enfermedades infecciones pueden ser causadas por: </a:t>
            </a:r>
            <a:endParaRPr lang="en-US" sz="11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s-MX" sz="1100" u="sng" dirty="0">
                <a:effectLst/>
                <a:latin typeface="Calibri" panose="020F0502020204030204" pitchFamily="34" charset="0"/>
                <a:ea typeface="Calibri" panose="020F0502020204030204" pitchFamily="34" charset="0"/>
              </a:rPr>
              <a:t>Bacterias</a:t>
            </a:r>
            <a:r>
              <a:rPr lang="es-MX" sz="1100" dirty="0">
                <a:effectLst/>
                <a:latin typeface="Calibri" panose="020F0502020204030204" pitchFamily="34" charset="0"/>
                <a:ea typeface="Calibri" panose="020F0502020204030204" pitchFamily="34" charset="0"/>
              </a:rPr>
              <a:t>: estos organismos unicelulares son responsables de enfermedades como la faringitis estreptocócica, las infecciones del tracto urinario y la tuberculosis. </a:t>
            </a:r>
            <a:endParaRPr lang="en-US" sz="11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s-MX" sz="1100" u="sng" dirty="0">
                <a:effectLst/>
                <a:latin typeface="Calibri" panose="020F0502020204030204" pitchFamily="34" charset="0"/>
                <a:ea typeface="Calibri" panose="020F0502020204030204" pitchFamily="34" charset="0"/>
              </a:rPr>
              <a:t>Los virus</a:t>
            </a:r>
            <a:r>
              <a:rPr lang="es-MX" sz="1100" dirty="0">
                <a:effectLst/>
                <a:latin typeface="Calibri" panose="020F0502020204030204" pitchFamily="34" charset="0"/>
                <a:ea typeface="Calibri" panose="020F0502020204030204" pitchFamily="34" charset="0"/>
              </a:rPr>
              <a:t>: aún más pequeños que las bacterias, los virus causan una multitud de enfermedades que van desde el resfriado común hasta el VIH. </a:t>
            </a:r>
            <a:endParaRPr lang="en-US" sz="11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s-MX" sz="1100" u="sng" dirty="0">
                <a:effectLst/>
                <a:latin typeface="Calibri" panose="020F0502020204030204" pitchFamily="34" charset="0"/>
                <a:ea typeface="Calibri" panose="020F0502020204030204" pitchFamily="34" charset="0"/>
              </a:rPr>
              <a:t>Hongos</a:t>
            </a:r>
            <a:r>
              <a:rPr lang="es-MX" sz="1100" dirty="0">
                <a:effectLst/>
                <a:latin typeface="Calibri" panose="020F0502020204030204" pitchFamily="34" charset="0"/>
                <a:ea typeface="Calibri" panose="020F0502020204030204" pitchFamily="34" charset="0"/>
              </a:rPr>
              <a:t>: Muchas enfermedades de la piel, como la tiña y el pie de atleta, son causadas por hongos. Otros tipos de hongos pueden infectar los pulmones o el sistema nervioso.</a:t>
            </a:r>
            <a:endParaRPr lang="en-US" sz="11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s-MX" sz="1100" dirty="0">
                <a:effectLst/>
                <a:latin typeface="Calibri" panose="020F0502020204030204" pitchFamily="34" charset="0"/>
                <a:ea typeface="Calibri" panose="020F0502020204030204" pitchFamily="34" charset="0"/>
              </a:rPr>
              <a:t>Parásitos: la malaria es causada por un parásito diminuto que se transmite por la picadura de un mosquito. Otros parásitos, como la criptosporidiosis (una infección que provoca diarrea), pueden ser causados por meterse algo en la boca o tragar accidentalmente algo que haya estado en contacto con las heces de una persona o animal infectado con </a:t>
            </a:r>
            <a:r>
              <a:rPr lang="es-MX" sz="1100" dirty="0" err="1">
                <a:effectLst/>
                <a:latin typeface="Calibri" panose="020F0502020204030204" pitchFamily="34" charset="0"/>
                <a:ea typeface="Calibri" panose="020F0502020204030204" pitchFamily="34" charset="0"/>
              </a:rPr>
              <a:t>Crypto</a:t>
            </a:r>
            <a:r>
              <a:rPr lang="es-MX" sz="1100" dirty="0">
                <a:effectLst/>
                <a:latin typeface="Calibri" panose="020F0502020204030204" pitchFamily="34" charset="0"/>
                <a:ea typeface="Calibri" panose="020F0502020204030204" pitchFamily="34" charset="0"/>
              </a:rPr>
              <a:t>; tocarse la boca sin lavarse las manos o tragar agua de la piscina.  </a:t>
            </a:r>
            <a:endParaRPr lang="en-US" sz="11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s-MX" sz="1100" dirty="0">
                <a:solidFill>
                  <a:srgbClr val="0563C1"/>
                </a:solidFill>
                <a:effectLst/>
                <a:latin typeface="Calibri" panose="020F0502020204030204" pitchFamily="34" charset="0"/>
                <a:ea typeface="Calibri" panose="020F0502020204030204" pitchFamily="34" charset="0"/>
                <a:hlinkClick r:id="rId3"/>
              </a:rPr>
              <a:t>https://www.mayoclinic.org/diseases-conditions/infectious-diseases/symptoms-causes/syc-20351173</a:t>
            </a:r>
            <a:r>
              <a:rPr lang="es-MX" sz="1100" dirty="0">
                <a:effectLst/>
                <a:latin typeface="Calibri" panose="020F0502020204030204" pitchFamily="34" charset="0"/>
                <a:ea typeface="Calibri" panose="020F0502020204030204" pitchFamily="34" charset="0"/>
              </a:rPr>
              <a:t> </a:t>
            </a:r>
            <a:endParaRPr lang="en-US" sz="11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s-MX" sz="1100" dirty="0">
                <a:solidFill>
                  <a:srgbClr val="0563C1"/>
                </a:solidFill>
                <a:effectLst/>
                <a:latin typeface="Calibri" panose="020F0502020204030204" pitchFamily="34" charset="0"/>
                <a:ea typeface="Calibri" panose="020F0502020204030204" pitchFamily="34" charset="0"/>
                <a:hlinkClick r:id="rId4"/>
              </a:rPr>
              <a:t>https://www.cdc.gov/parasites/transmission/index.html</a:t>
            </a:r>
            <a:r>
              <a:rPr lang="es-MX" sz="1100" dirty="0">
                <a:effectLst/>
                <a:latin typeface="Calibri" panose="020F0502020204030204" pitchFamily="34" charset="0"/>
                <a:ea typeface="Calibri" panose="020F0502020204030204" pitchFamily="34" charset="0"/>
              </a:rPr>
              <a:t>  </a:t>
            </a:r>
            <a:endParaRPr lang="en-US" sz="11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s-MX" sz="1100" dirty="0">
                <a:solidFill>
                  <a:srgbClr val="0563C1"/>
                </a:solidFill>
                <a:effectLst/>
                <a:latin typeface="Calibri" panose="020F0502020204030204" pitchFamily="34" charset="0"/>
                <a:ea typeface="Calibri" panose="020F0502020204030204" pitchFamily="34" charset="0"/>
                <a:hlinkClick r:id="rId5"/>
              </a:rPr>
              <a:t>https://www.cdc.gov/parasites/crypto/infection-sources.html</a:t>
            </a:r>
            <a:r>
              <a:rPr lang="es-MX" sz="1100" dirty="0">
                <a:effectLst/>
                <a:latin typeface="Calibri" panose="020F0502020204030204" pitchFamily="34" charset="0"/>
                <a:ea typeface="Calibri" panose="020F0502020204030204" pitchFamily="34" charset="0"/>
              </a:rPr>
              <a:t> </a:t>
            </a:r>
            <a:endParaRPr lang="en-US" sz="11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5DB3D49-CF38-464E-9560-EBDB0B71E972}" type="slidenum">
              <a:rPr lang="en-US" smtClean="0"/>
              <a:t>21</a:t>
            </a:fld>
            <a:endParaRPr lang="en-US"/>
          </a:p>
        </p:txBody>
      </p:sp>
    </p:spTree>
    <p:extLst>
      <p:ext uri="{BB962C8B-B14F-4D97-AF65-F5344CB8AC3E}">
        <p14:creationId xmlns:p14="http://schemas.microsoft.com/office/powerpoint/2010/main" val="19702153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000" dirty="0"/>
              <a:t> </a:t>
            </a:r>
            <a:r>
              <a:rPr lang="es-MX" sz="1000" dirty="0">
                <a:effectLst/>
                <a:latin typeface="Calibri" panose="020F0502020204030204" pitchFamily="34" charset="0"/>
                <a:ea typeface="Calibri" panose="020F0502020204030204" pitchFamily="34" charset="0"/>
              </a:rPr>
              <a:t>Las enfermedades y otros acontecimientos sanitarios no se producen al azar en una población, sino que es más probable que se den en algunos miembros de la población que en otros debido a factores de riesgo que pueden no estar distribuidos al azar en la población. El triángulo epidemiológico es una herramienta conceptual que ayuda al estudio de la epidemiología de las enfermedades infecciosas. Tiene tres componentes:  Agente, Huésped y Entorno, que juntos pueden responder al qué, quién y dónde de un evento.</a:t>
            </a:r>
            <a:endParaRPr lang="en-US" sz="10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s-MX" sz="1000" dirty="0">
                <a:effectLst/>
                <a:latin typeface="Calibri" panose="020F0502020204030204" pitchFamily="34" charset="0"/>
                <a:ea typeface="Calibri" panose="020F0502020204030204" pitchFamily="34" charset="0"/>
              </a:rPr>
              <a:t> </a:t>
            </a:r>
            <a:endParaRPr lang="en-US" sz="1000" dirty="0">
              <a:effectLst/>
              <a:latin typeface="Calibri" panose="020F0502020204030204" pitchFamily="34" charset="0"/>
              <a:ea typeface="Calibri" panose="020F0502020204030204" pitchFamily="34" charset="0"/>
            </a:endParaRPr>
          </a:p>
          <a:p>
            <a:pPr marL="342900" marR="0" lvl="0" indent="-342900">
              <a:lnSpc>
                <a:spcPct val="107000"/>
              </a:lnSpc>
              <a:spcBef>
                <a:spcPts val="0"/>
              </a:spcBef>
              <a:spcAft>
                <a:spcPts val="0"/>
              </a:spcAft>
              <a:buFont typeface="Arial" panose="020B0604020202020204" pitchFamily="34" charset="0"/>
              <a:buChar char="●"/>
            </a:pPr>
            <a:r>
              <a:rPr lang="es-MX" sz="1000" dirty="0">
                <a:solidFill>
                  <a:srgbClr val="000000"/>
                </a:solidFill>
                <a:effectLst/>
                <a:latin typeface="Noto Sans Symbols"/>
                <a:ea typeface="Noto Sans Symbols"/>
                <a:cs typeface="Noto Sans Symbols"/>
              </a:rPr>
              <a:t>Por lo general, el </a:t>
            </a:r>
            <a:r>
              <a:rPr lang="es-MX" sz="1000" u="sng" dirty="0">
                <a:solidFill>
                  <a:srgbClr val="000000"/>
                </a:solidFill>
                <a:effectLst/>
                <a:latin typeface="Noto Sans Symbols"/>
                <a:ea typeface="Noto Sans Symbols"/>
                <a:cs typeface="Noto Sans Symbols"/>
              </a:rPr>
              <a:t>agente</a:t>
            </a:r>
            <a:r>
              <a:rPr lang="es-MX" sz="1000" dirty="0">
                <a:solidFill>
                  <a:srgbClr val="000000"/>
                </a:solidFill>
                <a:effectLst/>
                <a:latin typeface="Noto Sans Symbols"/>
                <a:ea typeface="Noto Sans Symbols"/>
                <a:cs typeface="Noto Sans Symbols"/>
              </a:rPr>
              <a:t> debe estar presente para que se produzca la enfermedad; sin embargo, la presencia de ese agente por sí sola no siempre es suficiente para causar la enfermedad. Hay una serie de factores que influyen en que la exposición a un organismo dé lugar a una enfermedad, como la patogenicidad (capacidad de causar enfermedad) y la dosis del organismo.</a:t>
            </a:r>
            <a:endParaRPr lang="en-US" sz="1000" dirty="0">
              <a:effectLst/>
              <a:latin typeface="Noto Sans Symbols"/>
              <a:ea typeface="Noto Sans Symbols"/>
              <a:cs typeface="Noto Sans Symbols"/>
            </a:endParaRPr>
          </a:p>
          <a:p>
            <a:pPr marL="342900" marR="0" lvl="0" indent="-342900">
              <a:lnSpc>
                <a:spcPct val="107000"/>
              </a:lnSpc>
              <a:spcBef>
                <a:spcPts val="0"/>
              </a:spcBef>
              <a:spcAft>
                <a:spcPts val="0"/>
              </a:spcAft>
              <a:buFont typeface="Arial" panose="020B0604020202020204" pitchFamily="34" charset="0"/>
              <a:buChar char="●"/>
            </a:pPr>
            <a:r>
              <a:rPr lang="es-MX" sz="1000" dirty="0">
                <a:solidFill>
                  <a:srgbClr val="000000"/>
                </a:solidFill>
                <a:effectLst/>
                <a:latin typeface="Noto Sans Symbols"/>
                <a:ea typeface="Noto Sans Symbols"/>
                <a:cs typeface="Noto Sans Symbols"/>
              </a:rPr>
              <a:t>El </a:t>
            </a:r>
            <a:r>
              <a:rPr lang="es-MX" sz="1000" u="sng" dirty="0">
                <a:solidFill>
                  <a:srgbClr val="000000"/>
                </a:solidFill>
                <a:effectLst/>
                <a:latin typeface="Noto Sans Symbols"/>
                <a:ea typeface="Noto Sans Symbols"/>
                <a:cs typeface="Noto Sans Symbols"/>
              </a:rPr>
              <a:t>huésped</a:t>
            </a:r>
            <a:r>
              <a:rPr lang="es-MX" sz="1000" dirty="0">
                <a:solidFill>
                  <a:srgbClr val="000000"/>
                </a:solidFill>
                <a:effectLst/>
                <a:latin typeface="Noto Sans Symbols"/>
                <a:ea typeface="Noto Sans Symbols"/>
                <a:cs typeface="Noto Sans Symbols"/>
              </a:rPr>
              <a:t> se refiere al ser humano que puede contraer la enfermedad. Una serie de factores intrínsecos al huésped, a veces denominados factores de riesgo pueden influir en la exposición, la susceptibilidad o la respuesta de un individuo a un agente causal. Las oportunidades de exposición suelen estar influidas por comportamientos como las prácticas sexuales, la higiene y otras elecciones personales, así como por la edad y el género. </a:t>
            </a:r>
            <a:endParaRPr lang="en-US" sz="1000" dirty="0">
              <a:effectLst/>
              <a:latin typeface="Noto Sans Symbols"/>
              <a:ea typeface="Noto Sans Symbols"/>
              <a:cs typeface="Noto Sans Symbols"/>
            </a:endParaRPr>
          </a:p>
          <a:p>
            <a:pPr marL="342900" marR="0" lvl="0" indent="-342900">
              <a:lnSpc>
                <a:spcPct val="107000"/>
              </a:lnSpc>
              <a:spcBef>
                <a:spcPts val="0"/>
              </a:spcBef>
              <a:spcAft>
                <a:spcPts val="800"/>
              </a:spcAft>
              <a:buFont typeface="Arial" panose="020B0604020202020204" pitchFamily="34" charset="0"/>
              <a:buChar char="●"/>
            </a:pPr>
            <a:r>
              <a:rPr lang="es-MX" sz="1000" dirty="0">
                <a:solidFill>
                  <a:srgbClr val="000000"/>
                </a:solidFill>
                <a:effectLst/>
                <a:latin typeface="Noto Sans Symbols"/>
                <a:ea typeface="Noto Sans Symbols"/>
                <a:cs typeface="Noto Sans Symbols"/>
              </a:rPr>
              <a:t>El </a:t>
            </a:r>
            <a:r>
              <a:rPr lang="es-MX" sz="1000" u="sng" dirty="0">
                <a:solidFill>
                  <a:srgbClr val="000000"/>
                </a:solidFill>
                <a:effectLst/>
                <a:latin typeface="Noto Sans Symbols"/>
                <a:ea typeface="Noto Sans Symbols"/>
                <a:cs typeface="Noto Sans Symbols"/>
              </a:rPr>
              <a:t>entorno</a:t>
            </a:r>
            <a:r>
              <a:rPr lang="es-MX" sz="1000" dirty="0">
                <a:solidFill>
                  <a:srgbClr val="000000"/>
                </a:solidFill>
                <a:effectLst/>
                <a:latin typeface="Noto Sans Symbols"/>
                <a:ea typeface="Noto Sans Symbols"/>
                <a:cs typeface="Noto Sans Symbols"/>
              </a:rPr>
              <a:t> se refiere a los factores extrínsecos que afectan al agente y a la oportunidad de exposición. Los factores ambientales incluyen factores físicos como la geología y el clima, factores biológicos como los insectos que transmiten el agente, y factores socioeconómicos como el hacinamiento, el saneamiento y la disponibilidad de servicios de salud.</a:t>
            </a:r>
            <a:endParaRPr lang="en-US" sz="1000" dirty="0">
              <a:effectLst/>
              <a:latin typeface="Noto Sans Symbols"/>
              <a:ea typeface="Noto Sans Symbols"/>
              <a:cs typeface="Noto Sans Symbols"/>
            </a:endParaRPr>
          </a:p>
          <a:p>
            <a:endParaRPr lang="en-US" sz="1000" dirty="0"/>
          </a:p>
        </p:txBody>
      </p:sp>
      <p:sp>
        <p:nvSpPr>
          <p:cNvPr id="4" name="Slide Number Placeholder 3"/>
          <p:cNvSpPr>
            <a:spLocks noGrp="1"/>
          </p:cNvSpPr>
          <p:nvPr>
            <p:ph type="sldNum" sz="quarter" idx="5"/>
          </p:nvPr>
        </p:nvSpPr>
        <p:spPr/>
        <p:txBody>
          <a:bodyPr/>
          <a:lstStyle/>
          <a:p>
            <a:fld id="{05DB3D49-CF38-464E-9560-EBDB0B71E972}" type="slidenum">
              <a:rPr lang="en-US" smtClean="0"/>
              <a:t>22</a:t>
            </a:fld>
            <a:endParaRPr lang="en-US"/>
          </a:p>
        </p:txBody>
      </p:sp>
    </p:spTree>
    <p:extLst>
      <p:ext uri="{BB962C8B-B14F-4D97-AF65-F5344CB8AC3E}">
        <p14:creationId xmlns:p14="http://schemas.microsoft.com/office/powerpoint/2010/main" val="7294233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800" dirty="0">
                <a:effectLst/>
                <a:latin typeface="Calibri" panose="020F0502020204030204" pitchFamily="34" charset="0"/>
                <a:ea typeface="Calibri" panose="020F0502020204030204" pitchFamily="34" charset="0"/>
              </a:rPr>
              <a:t>Este es un ejemplo del Triángulo Epidemiológico de la tuberculosis. La comprensión de los elementos de cada uno de estos factores pueden constituir una base para las estrategias de prevención, y mitigación de las enfermedades infecciosas. </a:t>
            </a:r>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23</a:t>
            </a:fld>
            <a:endParaRPr lang="en-US"/>
          </a:p>
        </p:txBody>
      </p:sp>
    </p:spTree>
    <p:extLst>
      <p:ext uri="{BB962C8B-B14F-4D97-AF65-F5344CB8AC3E}">
        <p14:creationId xmlns:p14="http://schemas.microsoft.com/office/powerpoint/2010/main" val="12278362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pPr>
            <a:r>
              <a:rPr lang="es-MX" dirty="0">
                <a:solidFill>
                  <a:srgbClr val="000000"/>
                </a:solidFill>
                <a:effectLst/>
                <a:latin typeface="Noto Sans Symbols"/>
                <a:ea typeface="Noto Sans Symbols"/>
                <a:cs typeface="Noto Sans Symbols"/>
              </a:rPr>
              <a:t>El proceso comienza con la exposición a un patógeno infeccioso. La </a:t>
            </a:r>
            <a:r>
              <a:rPr lang="es-MX" u="sng" dirty="0">
                <a:solidFill>
                  <a:srgbClr val="000000"/>
                </a:solidFill>
                <a:effectLst/>
                <a:latin typeface="Noto Sans Symbols"/>
                <a:ea typeface="Noto Sans Symbols"/>
                <a:cs typeface="Noto Sans Symbols"/>
              </a:rPr>
              <a:t>carga viral</a:t>
            </a:r>
            <a:r>
              <a:rPr lang="es-MX" dirty="0">
                <a:solidFill>
                  <a:srgbClr val="000000"/>
                </a:solidFill>
                <a:effectLst/>
                <a:latin typeface="Noto Sans Symbols"/>
                <a:ea typeface="Noto Sans Symbols"/>
                <a:cs typeface="Noto Sans Symbols"/>
              </a:rPr>
              <a:t> es la cantidad de virus que se acumula en el organismo de una persona.</a:t>
            </a:r>
            <a:endParaRPr lang="en-US" dirty="0">
              <a:effectLst/>
              <a:latin typeface="Noto Sans Symbols"/>
              <a:ea typeface="Noto Sans Symbols"/>
              <a:cs typeface="Noto Sans Symbols"/>
            </a:endParaRPr>
          </a:p>
          <a:p>
            <a:pPr marL="342900" marR="0" lvl="0" indent="-342900">
              <a:lnSpc>
                <a:spcPct val="107000"/>
              </a:lnSpc>
              <a:spcBef>
                <a:spcPts val="0"/>
              </a:spcBef>
              <a:spcAft>
                <a:spcPts val="0"/>
              </a:spcAft>
              <a:buFont typeface="Arial" panose="020B0604020202020204" pitchFamily="34" charset="0"/>
              <a:buChar char="●"/>
            </a:pPr>
            <a:r>
              <a:rPr lang="es-MX" dirty="0">
                <a:solidFill>
                  <a:srgbClr val="000000"/>
                </a:solidFill>
                <a:effectLst/>
                <a:latin typeface="Noto Sans Symbols"/>
                <a:ea typeface="Noto Sans Symbols"/>
                <a:cs typeface="Noto Sans Symbols"/>
              </a:rPr>
              <a:t>La etapa de la </a:t>
            </a:r>
            <a:r>
              <a:rPr lang="es-MX" u="sng" dirty="0">
                <a:solidFill>
                  <a:srgbClr val="000000"/>
                </a:solidFill>
                <a:effectLst/>
                <a:latin typeface="Noto Sans Symbols"/>
                <a:ea typeface="Noto Sans Symbols"/>
                <a:cs typeface="Noto Sans Symbols"/>
              </a:rPr>
              <a:t>enfermedad subclínica</a:t>
            </a:r>
            <a:r>
              <a:rPr lang="es-MX" dirty="0">
                <a:solidFill>
                  <a:srgbClr val="000000"/>
                </a:solidFill>
                <a:effectLst/>
                <a:latin typeface="Noto Sans Symbols"/>
                <a:ea typeface="Noto Sans Symbols"/>
                <a:cs typeface="Noto Sans Symbols"/>
              </a:rPr>
              <a:t>, que se extiende desde el momento de la exposición hasta la aparición de los síntomas, suele denominarse “</a:t>
            </a:r>
            <a:r>
              <a:rPr lang="es-MX" u="sng" dirty="0">
                <a:solidFill>
                  <a:srgbClr val="000000"/>
                </a:solidFill>
                <a:effectLst/>
                <a:latin typeface="Noto Sans Symbols"/>
                <a:ea typeface="Noto Sans Symbols"/>
                <a:cs typeface="Noto Sans Symbols"/>
              </a:rPr>
              <a:t>periodo de incubación”</a:t>
            </a:r>
            <a:r>
              <a:rPr lang="es-MX" dirty="0">
                <a:solidFill>
                  <a:srgbClr val="000000"/>
                </a:solidFill>
                <a:effectLst/>
                <a:latin typeface="Noto Sans Symbols"/>
                <a:ea typeface="Noto Sans Symbols"/>
                <a:cs typeface="Noto Sans Symbols"/>
              </a:rPr>
              <a:t>. Durante esta etapa, se dice que la enfermedad es asintomática (sin síntomas) o inaparente. Las personas con infecciones inaparentes o no diagnosticadas todavía pueden transmitir la infección a otras personas. </a:t>
            </a:r>
            <a:endParaRPr lang="en-US" dirty="0">
              <a:effectLst/>
              <a:latin typeface="Noto Sans Symbols"/>
              <a:ea typeface="Noto Sans Symbols"/>
              <a:cs typeface="Noto Sans Symbols"/>
            </a:endParaRPr>
          </a:p>
          <a:p>
            <a:pPr marL="342900" marR="0" lvl="0" indent="-342900">
              <a:lnSpc>
                <a:spcPct val="107000"/>
              </a:lnSpc>
              <a:spcBef>
                <a:spcPts val="0"/>
              </a:spcBef>
              <a:spcAft>
                <a:spcPts val="0"/>
              </a:spcAft>
              <a:buFont typeface="Arial" panose="020B0604020202020204" pitchFamily="34" charset="0"/>
              <a:buChar char="●"/>
            </a:pPr>
            <a:r>
              <a:rPr lang="es-MX" dirty="0">
                <a:solidFill>
                  <a:srgbClr val="000000"/>
                </a:solidFill>
                <a:effectLst/>
                <a:latin typeface="Noto Sans Symbols"/>
                <a:ea typeface="Noto Sans Symbols"/>
                <a:cs typeface="Noto Sans Symbols"/>
              </a:rPr>
              <a:t>La aparición de los síntomas o </a:t>
            </a:r>
            <a:r>
              <a:rPr lang="es-MX" u="sng" dirty="0">
                <a:solidFill>
                  <a:srgbClr val="000000"/>
                </a:solidFill>
                <a:effectLst/>
                <a:latin typeface="Noto Sans Symbols"/>
                <a:ea typeface="Noto Sans Symbols"/>
                <a:cs typeface="Noto Sans Symbols"/>
              </a:rPr>
              <a:t>el periodo sintomático</a:t>
            </a:r>
            <a:r>
              <a:rPr lang="es-MX" dirty="0">
                <a:solidFill>
                  <a:srgbClr val="000000"/>
                </a:solidFill>
                <a:effectLst/>
                <a:latin typeface="Noto Sans Symbols"/>
                <a:ea typeface="Noto Sans Symbols"/>
                <a:cs typeface="Noto Sans Symbols"/>
              </a:rPr>
              <a:t> marca la transición de la enfermedad subclínica a la clínica. La mayoría de los diagnósticos se realizan durante la fase de </a:t>
            </a:r>
            <a:r>
              <a:rPr lang="es-MX" u="sng" dirty="0">
                <a:solidFill>
                  <a:srgbClr val="000000"/>
                </a:solidFill>
                <a:effectLst/>
                <a:latin typeface="Noto Sans Symbols"/>
                <a:ea typeface="Noto Sans Symbols"/>
                <a:cs typeface="Noto Sans Symbols"/>
              </a:rPr>
              <a:t>enfermedad clínica</a:t>
            </a:r>
            <a:r>
              <a:rPr lang="es-MX" dirty="0">
                <a:solidFill>
                  <a:srgbClr val="000000"/>
                </a:solidFill>
                <a:effectLst/>
                <a:latin typeface="Noto Sans Symbols"/>
                <a:ea typeface="Noto Sans Symbols"/>
                <a:cs typeface="Noto Sans Symbols"/>
              </a:rPr>
              <a:t>. </a:t>
            </a:r>
            <a:endParaRPr lang="en-US" dirty="0">
              <a:effectLst/>
              <a:latin typeface="Noto Sans Symbols"/>
              <a:ea typeface="Noto Sans Symbols"/>
              <a:cs typeface="Noto Sans Symbols"/>
            </a:endParaRPr>
          </a:p>
          <a:p>
            <a:pPr marL="342900" marR="0" lvl="0" indent="-342900">
              <a:lnSpc>
                <a:spcPct val="107000"/>
              </a:lnSpc>
              <a:spcBef>
                <a:spcPts val="0"/>
              </a:spcBef>
              <a:spcAft>
                <a:spcPts val="0"/>
              </a:spcAft>
              <a:buFont typeface="Arial" panose="020B0604020202020204" pitchFamily="34" charset="0"/>
              <a:buChar char="●"/>
            </a:pPr>
            <a:r>
              <a:rPr lang="es-MX" dirty="0">
                <a:solidFill>
                  <a:srgbClr val="000000"/>
                </a:solidFill>
                <a:effectLst/>
                <a:latin typeface="Noto Sans Symbols"/>
                <a:ea typeface="Noto Sans Symbols"/>
                <a:cs typeface="Noto Sans Symbols"/>
              </a:rPr>
              <a:t>Sin embargo, en algunas personas, el proceso de la enfermedad puede no progresar nunca hasta convertirse en una enfermedad clínicamente aparente. En otras, el proceso de la enfermedad puede dar lugar a una enfermedad que va de leve a grave y/o mortal. Esta gama se denomina </a:t>
            </a:r>
            <a:r>
              <a:rPr lang="es-MX" u="sng" dirty="0">
                <a:solidFill>
                  <a:srgbClr val="000000"/>
                </a:solidFill>
                <a:effectLst/>
                <a:latin typeface="Noto Sans Symbols"/>
                <a:ea typeface="Noto Sans Symbols"/>
                <a:cs typeface="Noto Sans Symbols"/>
              </a:rPr>
              <a:t>espectro de la enfermedad</a:t>
            </a:r>
            <a:r>
              <a:rPr lang="es-MX" dirty="0">
                <a:solidFill>
                  <a:srgbClr val="000000"/>
                </a:solidFill>
                <a:effectLst/>
                <a:latin typeface="Noto Sans Symbols"/>
                <a:ea typeface="Noto Sans Symbols"/>
                <a:cs typeface="Noto Sans Symbols"/>
              </a:rPr>
              <a:t>. </a:t>
            </a:r>
            <a:endParaRPr lang="en-US" dirty="0">
              <a:effectLst/>
              <a:latin typeface="Noto Sans Symbols"/>
              <a:ea typeface="Noto Sans Symbols"/>
              <a:cs typeface="Noto Sans Symbols"/>
            </a:endParaRPr>
          </a:p>
          <a:p>
            <a:pPr marL="342900" marR="0" lvl="0" indent="-342900">
              <a:lnSpc>
                <a:spcPct val="107000"/>
              </a:lnSpc>
              <a:spcBef>
                <a:spcPts val="0"/>
              </a:spcBef>
              <a:spcAft>
                <a:spcPts val="800"/>
              </a:spcAft>
              <a:buFont typeface="Arial" panose="020B0604020202020204" pitchFamily="34" charset="0"/>
              <a:buChar char="●"/>
            </a:pPr>
            <a:r>
              <a:rPr lang="es-MX" dirty="0">
                <a:solidFill>
                  <a:srgbClr val="000000"/>
                </a:solidFill>
                <a:effectLst/>
                <a:latin typeface="Noto Sans Symbols"/>
                <a:ea typeface="Noto Sans Symbols"/>
                <a:cs typeface="Noto Sans Symbols"/>
              </a:rPr>
              <a:t>En última instancia, el proceso de la enfermedad termina con la </a:t>
            </a:r>
            <a:r>
              <a:rPr lang="es-MX" u="sng" dirty="0">
                <a:solidFill>
                  <a:srgbClr val="000000"/>
                </a:solidFill>
                <a:effectLst/>
                <a:latin typeface="Noto Sans Symbols"/>
                <a:ea typeface="Noto Sans Symbols"/>
                <a:cs typeface="Noto Sans Symbols"/>
              </a:rPr>
              <a:t>recuperación, la discapacidad o la muerte. </a:t>
            </a:r>
            <a:r>
              <a:rPr lang="es-MX" b="1" u="sng" dirty="0">
                <a:solidFill>
                  <a:srgbClr val="000000"/>
                </a:solidFill>
                <a:effectLst/>
                <a:latin typeface="Noto Sans Symbols"/>
                <a:ea typeface="Noto Sans Symbols"/>
                <a:cs typeface="Noto Sans Symbols"/>
              </a:rPr>
              <a:t>	</a:t>
            </a:r>
            <a:endParaRPr lang="en-US" dirty="0">
              <a:effectLst/>
              <a:latin typeface="Noto Sans Symbols"/>
              <a:ea typeface="Noto Sans Symbols"/>
              <a:cs typeface="Noto Sans Symbols"/>
            </a:endParaRPr>
          </a:p>
          <a:p>
            <a:pPr marL="457200" marR="0">
              <a:lnSpc>
                <a:spcPct val="107000"/>
              </a:lnSpc>
              <a:spcBef>
                <a:spcPts val="0"/>
              </a:spcBef>
              <a:spcAft>
                <a:spcPts val="800"/>
              </a:spcAft>
            </a:pPr>
            <a:r>
              <a:rPr lang="es-MX" dirty="0">
                <a:effectLst/>
                <a:latin typeface="Calibri" panose="020F0502020204030204" pitchFamily="34" charset="0"/>
                <a:ea typeface="Calibri" panose="020F0502020204030204" pitchFamily="34" charset="0"/>
              </a:rPr>
              <a:t>grafico cortesía de un Artículo de New York Times: Graficando la infección </a:t>
            </a:r>
            <a:r>
              <a:rPr lang="es-MX" dirty="0" err="1">
                <a:effectLst/>
                <a:latin typeface="Calibri" panose="020F0502020204030204" pitchFamily="34" charset="0"/>
                <a:ea typeface="Calibri" panose="020F0502020204030204" pitchFamily="34" charset="0"/>
              </a:rPr>
              <a:t>OMicron</a:t>
            </a:r>
            <a:r>
              <a:rPr lang="es-MX" dirty="0">
                <a:effectLst/>
                <a:latin typeface="Calibri" panose="020F0502020204030204" pitchFamily="34" charset="0"/>
                <a:ea typeface="Calibri" panose="020F0502020204030204" pitchFamily="34" charset="0"/>
              </a:rPr>
              <a:t>. </a:t>
            </a:r>
            <a:r>
              <a:rPr lang="es-MX" dirty="0" err="1">
                <a:effectLst/>
                <a:latin typeface="Calibri" panose="020F0502020204030204" pitchFamily="34" charset="0"/>
                <a:ea typeface="Calibri" panose="020F0502020204030204" pitchFamily="34" charset="0"/>
              </a:rPr>
              <a:t>Pore</a:t>
            </a:r>
            <a:r>
              <a:rPr lang="es-MX" dirty="0">
                <a:effectLst/>
                <a:latin typeface="Calibri" panose="020F0502020204030204" pitchFamily="34" charset="0"/>
                <a:ea typeface="Calibri" panose="020F0502020204030204" pitchFamily="34" charset="0"/>
              </a:rPr>
              <a:t> Emily </a:t>
            </a:r>
            <a:r>
              <a:rPr lang="es-MX" dirty="0" err="1">
                <a:effectLst/>
                <a:latin typeface="Calibri" panose="020F0502020204030204" pitchFamily="34" charset="0"/>
                <a:ea typeface="Calibri" panose="020F0502020204030204" pitchFamily="34" charset="0"/>
              </a:rPr>
              <a:t>Anthes</a:t>
            </a:r>
            <a:r>
              <a:rPr lang="es-MX" dirty="0">
                <a:effectLst/>
                <a:latin typeface="Calibri" panose="020F0502020204030204" pitchFamily="34" charset="0"/>
                <a:ea typeface="Calibri" panose="020F0502020204030204" pitchFamily="34" charset="0"/>
              </a:rPr>
              <a:t> y Jonathan </a:t>
            </a:r>
            <a:r>
              <a:rPr lang="es-MX" dirty="0" err="1">
                <a:effectLst/>
                <a:latin typeface="Calibri" panose="020F0502020204030204" pitchFamily="34" charset="0"/>
                <a:ea typeface="Calibri" panose="020F0502020204030204" pitchFamily="34" charset="0"/>
              </a:rPr>
              <a:t>Corum</a:t>
            </a:r>
            <a:r>
              <a:rPr lang="es-MX" dirty="0">
                <a:effectLst/>
                <a:latin typeface="Calibri" panose="020F0502020204030204" pitchFamily="34" charset="0"/>
                <a:ea typeface="Calibri" panose="020F0502020204030204" pitchFamily="34" charset="0"/>
              </a:rPr>
              <a:t>. Ene 22,2022: </a:t>
            </a:r>
            <a:endParaRPr lang="en-US" dirty="0">
              <a:effectLst/>
              <a:latin typeface="Calibri" panose="020F0502020204030204" pitchFamily="34" charset="0"/>
              <a:ea typeface="Calibri" panose="020F0502020204030204" pitchFamily="34" charset="0"/>
            </a:endParaRPr>
          </a:p>
          <a:p>
            <a:pPr marL="457200" marR="0">
              <a:lnSpc>
                <a:spcPct val="107000"/>
              </a:lnSpc>
              <a:spcBef>
                <a:spcPts val="0"/>
              </a:spcBef>
              <a:spcAft>
                <a:spcPts val="800"/>
              </a:spcAft>
            </a:pPr>
            <a:r>
              <a:rPr lang="es-MX" dirty="0">
                <a:solidFill>
                  <a:srgbClr val="0563C1"/>
                </a:solidFill>
                <a:effectLst/>
                <a:latin typeface="Calibri" panose="020F0502020204030204" pitchFamily="34" charset="0"/>
                <a:ea typeface="Calibri" panose="020F0502020204030204" pitchFamily="34" charset="0"/>
                <a:hlinkClick r:id="rId3"/>
              </a:rPr>
              <a:t>https://www.nytimes.com/interactive/2022/01/22/science/charting-omicron-infection.html</a:t>
            </a:r>
            <a:r>
              <a:rPr lang="es-MX" dirty="0">
                <a:effectLst/>
                <a:latin typeface="Calibri" panose="020F0502020204030204" pitchFamily="34" charset="0"/>
                <a:ea typeface="Calibri" panose="020F0502020204030204" pitchFamily="34" charset="0"/>
              </a:rPr>
              <a:t> </a:t>
            </a:r>
            <a:endParaRPr lang="en-US"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5DB3D49-CF38-464E-9560-EBDB0B71E972}" type="slidenum">
              <a:rPr lang="en-US" smtClean="0"/>
              <a:t>24</a:t>
            </a:fld>
            <a:endParaRPr lang="en-US"/>
          </a:p>
        </p:txBody>
      </p:sp>
    </p:spTree>
    <p:extLst>
      <p:ext uri="{BB962C8B-B14F-4D97-AF65-F5344CB8AC3E}">
        <p14:creationId xmlns:p14="http://schemas.microsoft.com/office/powerpoint/2010/main" val="19114705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3"/>
          <a:lstStyle/>
          <a:p>
            <a:pPr marL="0" marR="0">
              <a:lnSpc>
                <a:spcPct val="107000"/>
              </a:lnSpc>
              <a:spcBef>
                <a:spcPts val="0"/>
              </a:spcBef>
              <a:spcAft>
                <a:spcPts val="800"/>
              </a:spcAft>
            </a:pPr>
            <a:r>
              <a:rPr lang="es-MX" sz="800" dirty="0">
                <a:effectLst/>
                <a:latin typeface="Calibri" panose="020F0502020204030204" pitchFamily="34" charset="0"/>
                <a:ea typeface="Calibri" panose="020F0502020204030204" pitchFamily="34" charset="0"/>
              </a:rPr>
              <a:t>La cadena de infección es un conjunto de 6 enlaces entrelazados que permiten la propagación de enfermedades. Para que un microbio o una enfermedad infecciosa se propague de persona a persona deben cumplirse ciertas condiciones. Este proceso, denominado cadena de infección, sólo puede producirse cuando los seis enlaces de la cadena están intactos. Si se rompe esta cadena en cualquiera de los enlaces, se detiene la propagación de la infección. </a:t>
            </a:r>
            <a:endParaRPr lang="en-US" sz="8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s-MX" sz="800" u="sng" dirty="0">
                <a:effectLst/>
                <a:latin typeface="Calibri" panose="020F0502020204030204" pitchFamily="34" charset="0"/>
                <a:ea typeface="Calibri" panose="020F0502020204030204" pitchFamily="34" charset="0"/>
              </a:rPr>
              <a:t>Patógeno </a:t>
            </a:r>
            <a:endParaRPr lang="en-US" sz="8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s-MX" sz="800" dirty="0">
                <a:effectLst/>
                <a:latin typeface="Calibri" panose="020F0502020204030204" pitchFamily="34" charset="0"/>
                <a:ea typeface="Calibri" panose="020F0502020204030204" pitchFamily="34" charset="0"/>
              </a:rPr>
              <a:t>Agente infeccioso (o germen) que causa la enfermedad </a:t>
            </a:r>
            <a:endParaRPr lang="en-US" sz="8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s-MX" sz="800" u="sng" dirty="0">
                <a:effectLst/>
                <a:latin typeface="Calibri" panose="020F0502020204030204" pitchFamily="34" charset="0"/>
                <a:ea typeface="Calibri" panose="020F0502020204030204" pitchFamily="34" charset="0"/>
              </a:rPr>
              <a:t>Reservorio </a:t>
            </a:r>
            <a:endParaRPr lang="en-US" sz="8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s-MX" sz="800" dirty="0">
                <a:effectLst/>
                <a:latin typeface="Calibri" panose="020F0502020204030204" pitchFamily="34" charset="0"/>
                <a:ea typeface="Calibri" panose="020F0502020204030204" pitchFamily="34" charset="0"/>
              </a:rPr>
              <a:t>El reservorio de un agente infecciosos es el hábitat en el que el agente normalmente vive, crece y se multiplica. Los reservorios pueden ser o no la fuente desde la que un agente se transfiere a un huésped. Cuando un agente infeccioso abandona su reservorio o huésped a través de un </a:t>
            </a:r>
            <a:r>
              <a:rPr lang="es-MX" sz="800" u="sng" dirty="0">
                <a:effectLst/>
                <a:latin typeface="Calibri" panose="020F0502020204030204" pitchFamily="34" charset="0"/>
                <a:ea typeface="Calibri" panose="020F0502020204030204" pitchFamily="34" charset="0"/>
              </a:rPr>
              <a:t>portal de salida</a:t>
            </a:r>
            <a:r>
              <a:rPr lang="es-MX" sz="800" dirty="0">
                <a:effectLst/>
                <a:latin typeface="Calibri" panose="020F0502020204030204" pitchFamily="34" charset="0"/>
                <a:ea typeface="Calibri" panose="020F0502020204030204" pitchFamily="34" charset="0"/>
              </a:rPr>
              <a:t>, es transportado por algún modo de transmisión, y entra a través de un </a:t>
            </a:r>
            <a:r>
              <a:rPr lang="es-MX" sz="800" u="sng" dirty="0">
                <a:effectLst/>
                <a:latin typeface="Calibri" panose="020F0502020204030204" pitchFamily="34" charset="0"/>
                <a:ea typeface="Calibri" panose="020F0502020204030204" pitchFamily="34" charset="0"/>
              </a:rPr>
              <a:t>portal de entrada</a:t>
            </a:r>
            <a:r>
              <a:rPr lang="es-MX" sz="800" dirty="0">
                <a:effectLst/>
                <a:latin typeface="Calibri" panose="020F0502020204030204" pitchFamily="34" charset="0"/>
                <a:ea typeface="Calibri" panose="020F0502020204030204" pitchFamily="34" charset="0"/>
              </a:rPr>
              <a:t> apropiado para infectar a un huésped susceptible. </a:t>
            </a:r>
            <a:endParaRPr lang="en-US" sz="8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s-MX" sz="800" u="sng" dirty="0">
                <a:effectLst/>
                <a:latin typeface="Calibri" panose="020F0502020204030204" pitchFamily="34" charset="0"/>
                <a:ea typeface="Calibri" panose="020F0502020204030204" pitchFamily="34" charset="0"/>
              </a:rPr>
              <a:t>Modo de transmisión </a:t>
            </a:r>
            <a:endParaRPr lang="en-US" sz="8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s-MX" sz="800" dirty="0">
                <a:effectLst/>
                <a:latin typeface="Calibri" panose="020F0502020204030204" pitchFamily="34" charset="0"/>
                <a:ea typeface="Calibri" panose="020F0502020204030204" pitchFamily="34" charset="0"/>
              </a:rPr>
              <a:t>Un agente infeccioso puede transmitirse desde su reservorio natural a un huésped susceptible de diferentes maneras. Existen diferentes clasificaciones para los modos de transmisión y pueden incluir el contacto directo e indirecto. El contacto directo incluye el contacto de piel a piel y el contacto indirecto puede incluir la transmisión aérea, o la inhalación de un agente infeccioso, la transmisión vehicular, así como la ingestión de alimentos en mal estado, o la transmisión vectorial, como la picadura de un mosquito. En unas pocas diapositivas hablaremos de los modos de transmisión con más detalle.</a:t>
            </a:r>
            <a:endParaRPr lang="en-US" sz="8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s-MX" sz="800" u="sng" dirty="0">
                <a:effectLst/>
                <a:latin typeface="Calibri" panose="020F0502020204030204" pitchFamily="34" charset="0"/>
                <a:ea typeface="Calibri" panose="020F0502020204030204" pitchFamily="34" charset="0"/>
              </a:rPr>
              <a:t>Anfitrión </a:t>
            </a:r>
            <a:endParaRPr lang="en-US" sz="8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s-MX" sz="800" dirty="0">
                <a:effectLst/>
                <a:latin typeface="Calibri" panose="020F0502020204030204" pitchFamily="34" charset="0"/>
                <a:ea typeface="Calibri" panose="020F0502020204030204" pitchFamily="34" charset="0"/>
              </a:rPr>
              <a:t> El último enlace de la cadena de infección es un huésped susceptible. La susceptibilidad de un huésped depende de factores genéticos, que pueden aumentar o disminuir la susceptibilidad, de la inmunidad y de factores no específicos que afectan a la capacidad de un individuo para resistir la infección o limitar la patogenicidad. La composición genética de un individuo puede aumentar o disminuir la susceptibilidad. Por ejemplo, las personas con rasgo de células falciformes parecen estar protegidas, al menos parcialmente, de un tipo concreto de la malaria.</a:t>
            </a:r>
            <a:endParaRPr lang="en-US" sz="8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s-MX" sz="800" dirty="0">
                <a:solidFill>
                  <a:srgbClr val="0563C1"/>
                </a:solidFill>
                <a:effectLst/>
                <a:latin typeface="Calibri" panose="020F0502020204030204" pitchFamily="34" charset="0"/>
                <a:ea typeface="Calibri" panose="020F0502020204030204" pitchFamily="34" charset="0"/>
                <a:hlinkClick r:id="rId3"/>
              </a:rPr>
              <a:t>https://www.cdc.gov/csels/dsepd/ss1978/lesson1/section10.html</a:t>
            </a:r>
            <a:r>
              <a:rPr lang="es-MX" sz="800" dirty="0">
                <a:effectLst/>
                <a:latin typeface="Calibri" panose="020F0502020204030204" pitchFamily="34" charset="0"/>
                <a:ea typeface="Calibri" panose="020F0502020204030204" pitchFamily="34" charset="0"/>
              </a:rPr>
              <a:t> </a:t>
            </a:r>
            <a:endParaRPr lang="en-US" sz="8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s-MX" sz="800" dirty="0">
                <a:effectLst/>
                <a:latin typeface="Calibri" panose="020F0502020204030204" pitchFamily="34" charset="0"/>
                <a:ea typeface="Calibri" panose="020F0502020204030204" pitchFamily="34" charset="0"/>
              </a:rPr>
              <a:t>gráfica cortesía de:  Salud y Servicios Humanos de Texas. </a:t>
            </a:r>
            <a:endParaRPr lang="en-US" sz="800" dirty="0">
              <a:effectLst/>
              <a:latin typeface="Calibri" panose="020F0502020204030204" pitchFamily="34" charset="0"/>
              <a:ea typeface="Calibri" panose="020F0502020204030204" pitchFamily="34" charset="0"/>
            </a:endParaRPr>
          </a:p>
          <a:p>
            <a:pPr algn="l"/>
            <a:endParaRPr lang="en-US" sz="800" dirty="0"/>
          </a:p>
        </p:txBody>
      </p:sp>
      <p:sp>
        <p:nvSpPr>
          <p:cNvPr id="4" name="Slide Number Placeholder 3"/>
          <p:cNvSpPr>
            <a:spLocks noGrp="1"/>
          </p:cNvSpPr>
          <p:nvPr>
            <p:ph type="sldNum" sz="quarter" idx="5"/>
          </p:nvPr>
        </p:nvSpPr>
        <p:spPr/>
        <p:txBody>
          <a:bodyPr/>
          <a:lstStyle/>
          <a:p>
            <a:fld id="{05DB3D49-CF38-464E-9560-EBDB0B71E972}" type="slidenum">
              <a:rPr lang="en-US" smtClean="0"/>
              <a:t>25</a:t>
            </a:fld>
            <a:endParaRPr lang="en-US"/>
          </a:p>
        </p:txBody>
      </p:sp>
    </p:spTree>
    <p:extLst>
      <p:ext uri="{BB962C8B-B14F-4D97-AF65-F5344CB8AC3E}">
        <p14:creationId xmlns:p14="http://schemas.microsoft.com/office/powerpoint/2010/main" val="18793197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err="1"/>
              <a:t>Traduccion</a:t>
            </a:r>
            <a:r>
              <a:rPr lang="en-US" sz="900" dirty="0"/>
              <a:t> del </a:t>
            </a:r>
            <a:r>
              <a:rPr lang="en-US" sz="900" dirty="0" err="1"/>
              <a:t>grafico</a:t>
            </a:r>
            <a:r>
              <a:rPr lang="en-US" sz="900" dirty="0"/>
              <a:t>: </a:t>
            </a:r>
          </a:p>
          <a:p>
            <a:pPr marL="0" marR="0" algn="just">
              <a:lnSpc>
                <a:spcPct val="115000"/>
              </a:lnSpc>
              <a:spcBef>
                <a:spcPts val="0"/>
              </a:spcBef>
              <a:spcAft>
                <a:spcPts val="0"/>
              </a:spcAft>
            </a:pPr>
            <a:r>
              <a:rPr lang="es-GT" sz="900" dirty="0" err="1">
                <a:effectLst/>
                <a:latin typeface="Times New Roman" panose="02020603050405020304" pitchFamily="18" charset="0"/>
                <a:ea typeface="Calibri" panose="020F0502020204030204" pitchFamily="34" charset="0"/>
                <a:cs typeface="Times New Roman" panose="02020603050405020304" pitchFamily="18" charset="0"/>
              </a:rPr>
              <a:t>Middle</a:t>
            </a:r>
            <a:r>
              <a:rPr lang="es-GT" sz="900" dirty="0">
                <a:effectLst/>
                <a:latin typeface="Times New Roman" panose="02020603050405020304" pitchFamily="18" charset="0"/>
                <a:ea typeface="Calibri" panose="020F0502020204030204" pitchFamily="34" charset="0"/>
                <a:cs typeface="Times New Roman" panose="02020603050405020304" pitchFamily="18" charset="0"/>
              </a:rPr>
              <a:t> box:  Se cree que los murciélagos son el huésped reservorio del EBOV</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s-GT" sz="9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s-GT" sz="900" dirty="0" err="1">
                <a:effectLst/>
                <a:latin typeface="Times New Roman" panose="02020603050405020304" pitchFamily="18" charset="0"/>
                <a:ea typeface="Calibri" panose="020F0502020204030204" pitchFamily="34" charset="0"/>
                <a:cs typeface="Times New Roman" panose="02020603050405020304" pitchFamily="18" charset="0"/>
              </a:rPr>
              <a:t>Left</a:t>
            </a:r>
            <a:r>
              <a:rPr lang="es-GT" sz="900" dirty="0">
                <a:effectLst/>
                <a:latin typeface="Times New Roman" panose="02020603050405020304" pitchFamily="18" charset="0"/>
                <a:ea typeface="Calibri" panose="020F0502020204030204" pitchFamily="34" charset="0"/>
                <a:cs typeface="Times New Roman" panose="02020603050405020304" pitchFamily="18" charset="0"/>
              </a:rPr>
              <a:t> box: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s-GT" sz="900" dirty="0">
                <a:effectLst/>
                <a:latin typeface="Times New Roman" panose="02020603050405020304" pitchFamily="18" charset="0"/>
                <a:ea typeface="Calibri" panose="020F0502020204030204" pitchFamily="34" charset="0"/>
                <a:cs typeface="Times New Roman" panose="02020603050405020304" pitchFamily="18" charset="0"/>
              </a:rPr>
              <a:t>- </a:t>
            </a:r>
            <a:r>
              <a:rPr lang="es-GT" sz="900" dirty="0" err="1">
                <a:effectLst/>
                <a:latin typeface="Times New Roman" panose="02020603050405020304" pitchFamily="18" charset="0"/>
                <a:ea typeface="Calibri" panose="020F0502020204030204" pitchFamily="34" charset="0"/>
                <a:cs typeface="Times New Roman" panose="02020603050405020304" pitchFamily="18" charset="0"/>
              </a:rPr>
              <a:t>Inside</a:t>
            </a:r>
            <a:r>
              <a:rPr lang="es-GT" sz="900" dirty="0">
                <a:effectLst/>
                <a:latin typeface="Times New Roman" panose="02020603050405020304" pitchFamily="18" charset="0"/>
                <a:ea typeface="Calibri" panose="020F0502020204030204" pitchFamily="34" charset="0"/>
                <a:cs typeface="Times New Roman" panose="02020603050405020304" pitchFamily="18" charset="0"/>
              </a:rPr>
              <a:t> </a:t>
            </a:r>
            <a:r>
              <a:rPr lang="es-GT" sz="900" dirty="0" err="1">
                <a:effectLst/>
                <a:latin typeface="Times New Roman" panose="02020603050405020304" pitchFamily="18" charset="0"/>
                <a:ea typeface="Calibri" panose="020F0502020204030204" pitchFamily="34" charset="0"/>
                <a:cs typeface="Times New Roman" panose="02020603050405020304" pitchFamily="18" charset="0"/>
              </a:rPr>
              <a:t>the</a:t>
            </a:r>
            <a:r>
              <a:rPr lang="es-GT" sz="900" dirty="0">
                <a:effectLst/>
                <a:latin typeface="Times New Roman" panose="02020603050405020304" pitchFamily="18" charset="0"/>
                <a:ea typeface="Calibri" panose="020F0502020204030204" pitchFamily="34" charset="0"/>
                <a:cs typeface="Times New Roman" panose="02020603050405020304" pitchFamily="18" charset="0"/>
              </a:rPr>
              <a:t> </a:t>
            </a:r>
            <a:r>
              <a:rPr lang="es-GT" sz="900" dirty="0" err="1">
                <a:effectLst/>
                <a:latin typeface="Times New Roman" panose="02020603050405020304" pitchFamily="18" charset="0"/>
                <a:ea typeface="Calibri" panose="020F0502020204030204" pitchFamily="34" charset="0"/>
                <a:cs typeface="Times New Roman" panose="02020603050405020304" pitchFamily="18" charset="0"/>
              </a:rPr>
              <a:t>circle</a:t>
            </a:r>
            <a:r>
              <a:rPr lang="es-GT" sz="900" dirty="0">
                <a:effectLst/>
                <a:latin typeface="Times New Roman" panose="02020603050405020304" pitchFamily="18" charset="0"/>
                <a:ea typeface="Calibri" panose="020F0502020204030204" pitchFamily="34" charset="0"/>
                <a:cs typeface="Times New Roman" panose="02020603050405020304" pitchFamily="18" charset="0"/>
              </a:rPr>
              <a:t>: Después de la infección humana inicial a través del contacto con un murciélago u otro animal salvaje infectado, a menudo se produce la transmisión de persona a persona.</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gn="just">
              <a:lnSpc>
                <a:spcPct val="115000"/>
              </a:lnSpc>
              <a:spcBef>
                <a:spcPts val="0"/>
              </a:spcBef>
              <a:spcAft>
                <a:spcPts val="0"/>
              </a:spcAft>
              <a:buFontTx/>
              <a:buChar char="-"/>
            </a:pPr>
            <a:r>
              <a:rPr lang="es-GT" sz="900" dirty="0" err="1">
                <a:effectLst/>
                <a:latin typeface="Times New Roman" panose="02020603050405020304" pitchFamily="18" charset="0"/>
                <a:ea typeface="Calibri" panose="020F0502020204030204" pitchFamily="34" charset="0"/>
                <a:cs typeface="Times New Roman" panose="02020603050405020304" pitchFamily="18" charset="0"/>
              </a:rPr>
              <a:t>Upper</a:t>
            </a:r>
            <a:r>
              <a:rPr lang="es-GT" sz="900" dirty="0">
                <a:effectLst/>
                <a:latin typeface="Times New Roman" panose="02020603050405020304" pitchFamily="18" charset="0"/>
                <a:ea typeface="Calibri" panose="020F0502020204030204" pitchFamily="34" charset="0"/>
                <a:cs typeface="Times New Roman" panose="02020603050405020304" pitchFamily="18" charset="0"/>
              </a:rPr>
              <a:t> </a:t>
            </a:r>
            <a:r>
              <a:rPr lang="es-GT" sz="900" dirty="0" err="1">
                <a:effectLst/>
                <a:latin typeface="Times New Roman" panose="02020603050405020304" pitchFamily="18" charset="0"/>
                <a:ea typeface="Calibri" panose="020F0502020204030204" pitchFamily="34" charset="0"/>
                <a:cs typeface="Times New Roman" panose="02020603050405020304" pitchFamily="18" charset="0"/>
              </a:rPr>
              <a:t>right</a:t>
            </a:r>
            <a:r>
              <a:rPr lang="es-GT" sz="900" dirty="0">
                <a:effectLst/>
                <a:latin typeface="Times New Roman" panose="02020603050405020304" pitchFamily="18" charset="0"/>
                <a:ea typeface="Calibri" panose="020F0502020204030204" pitchFamily="34" charset="0"/>
                <a:cs typeface="Times New Roman" panose="02020603050405020304" pitchFamily="18" charset="0"/>
              </a:rPr>
              <a:t> </a:t>
            </a:r>
            <a:r>
              <a:rPr lang="es-GT" sz="900" dirty="0" err="1">
                <a:effectLst/>
                <a:latin typeface="Times New Roman" panose="02020603050405020304" pitchFamily="18" charset="0"/>
                <a:ea typeface="Calibri" panose="020F0502020204030204" pitchFamily="34" charset="0"/>
                <a:cs typeface="Times New Roman" panose="02020603050405020304" pitchFamily="18" charset="0"/>
              </a:rPr>
              <a:t>corner</a:t>
            </a:r>
            <a:r>
              <a:rPr lang="es-GT" sz="900" dirty="0">
                <a:effectLst/>
                <a:latin typeface="Times New Roman" panose="02020603050405020304" pitchFamily="18" charset="0"/>
                <a:ea typeface="Calibri" panose="020F0502020204030204" pitchFamily="34" charset="0"/>
                <a:cs typeface="Times New Roman" panose="02020603050405020304" pitchFamily="18" charset="0"/>
              </a:rPr>
              <a:t>:  La transmisión de persona a persona es una característica predominante de las epidemias.</a:t>
            </a:r>
          </a:p>
          <a:p>
            <a:pPr marL="285750" marR="0" indent="-285750" algn="just">
              <a:lnSpc>
                <a:spcPct val="115000"/>
              </a:lnSpc>
              <a:spcBef>
                <a:spcPts val="0"/>
              </a:spcBef>
              <a:spcAft>
                <a:spcPts val="0"/>
              </a:spcAft>
              <a:buFontTx/>
              <a:buChar char="-"/>
            </a:pPr>
            <a:endParaRPr lang="es-GT" sz="900" dirty="0">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MX" sz="900" u="sng" dirty="0">
                <a:effectLst/>
                <a:latin typeface="Calibri" panose="020F0502020204030204" pitchFamily="34" charset="0"/>
                <a:ea typeface="Calibri" panose="020F0502020204030204" pitchFamily="34" charset="0"/>
              </a:rPr>
              <a:t>Transmisión </a:t>
            </a:r>
            <a:endParaRPr lang="en-US" sz="9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s-MX" sz="900" dirty="0">
                <a:effectLst/>
                <a:latin typeface="Calibri" panose="020F0502020204030204" pitchFamily="34" charset="0"/>
                <a:ea typeface="Calibri" panose="020F0502020204030204" pitchFamily="34" charset="0"/>
              </a:rPr>
              <a:t>Los científicos creen que las personas se infectan inicialmente con el virus del Ébola a través del contacto con un animal infectado, como un murciélago de frutas o un primate no humano. Esto se denomina evento de contagio, </a:t>
            </a:r>
            <a:r>
              <a:rPr lang="es-MX" sz="900" u="sng" dirty="0">
                <a:effectLst/>
                <a:latin typeface="Calibri" panose="020F0502020204030204" pitchFamily="34" charset="0"/>
                <a:ea typeface="Calibri" panose="020F0502020204030204" pitchFamily="34" charset="0"/>
              </a:rPr>
              <a:t>que trataremos con más detalle en el siguiente módulo</a:t>
            </a:r>
            <a:r>
              <a:rPr lang="es-MX" sz="900" dirty="0">
                <a:effectLst/>
                <a:latin typeface="Calibri" panose="020F0502020204030204" pitchFamily="34" charset="0"/>
                <a:ea typeface="Calibri" panose="020F0502020204030204" pitchFamily="34" charset="0"/>
              </a:rPr>
              <a:t>. Después, el virus se propaga de persona a persona, pudiendo afectar a un gran número de personas. </a:t>
            </a:r>
            <a:endParaRPr lang="en-US" sz="9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s-MX" sz="900" dirty="0">
                <a:effectLst/>
                <a:latin typeface="Calibri" panose="020F0502020204030204" pitchFamily="34" charset="0"/>
                <a:ea typeface="Calibri" panose="020F0502020204030204" pitchFamily="34" charset="0"/>
              </a:rPr>
              <a:t>El virus se propaga a través del contacto directo (por ejemplo, a través de la piel rota o las membranas mucosas de los ojos, la nariz, o la boca) con: </a:t>
            </a:r>
            <a:endParaRPr lang="en-US" sz="900" dirty="0">
              <a:effectLst/>
              <a:latin typeface="Calibri" panose="020F0502020204030204" pitchFamily="34" charset="0"/>
              <a:ea typeface="Calibri" panose="020F0502020204030204" pitchFamily="34" charset="0"/>
            </a:endParaRPr>
          </a:p>
          <a:p>
            <a:pPr marL="342900" marR="0" lvl="0" indent="-342900">
              <a:lnSpc>
                <a:spcPct val="107000"/>
              </a:lnSpc>
              <a:spcBef>
                <a:spcPts val="0"/>
              </a:spcBef>
              <a:spcAft>
                <a:spcPts val="0"/>
              </a:spcAft>
              <a:buFont typeface="Arial" panose="020B0604020202020204" pitchFamily="34" charset="0"/>
              <a:buChar char="●"/>
            </a:pPr>
            <a:r>
              <a:rPr lang="es-MX" sz="900" dirty="0">
                <a:solidFill>
                  <a:srgbClr val="000000"/>
                </a:solidFill>
                <a:effectLst/>
                <a:latin typeface="Noto Sans Symbols"/>
                <a:ea typeface="Noto Sans Symbols"/>
                <a:cs typeface="Noto Sans Symbols"/>
              </a:rPr>
              <a:t>Sangre o fluidos corporales (el orín, saliva, sudor, heces, vómitos, leche materna, </a:t>
            </a:r>
            <a:r>
              <a:rPr lang="es-MX" sz="900" dirty="0">
                <a:effectLst/>
                <a:latin typeface="Noto Sans Symbols"/>
                <a:ea typeface="Noto Sans Symbols"/>
                <a:cs typeface="Noto Sans Symbols"/>
              </a:rPr>
              <a:t>líquido</a:t>
            </a:r>
            <a:r>
              <a:rPr lang="es-MX" sz="900" dirty="0">
                <a:solidFill>
                  <a:srgbClr val="000000"/>
                </a:solidFill>
                <a:effectLst/>
                <a:latin typeface="Noto Sans Symbols"/>
                <a:ea typeface="Noto Sans Symbols"/>
                <a:cs typeface="Noto Sans Symbols"/>
              </a:rPr>
              <a:t> amniótico, y semen) de una persona enferma o fallecida a causa de estar enfermo con el virus </a:t>
            </a:r>
            <a:r>
              <a:rPr lang="es-MX" sz="900" dirty="0">
                <a:effectLst/>
                <a:latin typeface="Noto Sans Symbols"/>
                <a:ea typeface="Noto Sans Symbols"/>
                <a:cs typeface="Noto Sans Symbols"/>
              </a:rPr>
              <a:t>del Ébola</a:t>
            </a:r>
            <a:r>
              <a:rPr lang="es-MX" sz="900" dirty="0">
                <a:solidFill>
                  <a:srgbClr val="000000"/>
                </a:solidFill>
                <a:effectLst/>
                <a:latin typeface="Noto Sans Symbols"/>
                <a:ea typeface="Noto Sans Symbols"/>
                <a:cs typeface="Noto Sans Symbols"/>
              </a:rPr>
              <a:t> (EVE). </a:t>
            </a:r>
            <a:endParaRPr lang="en-US" sz="900" dirty="0">
              <a:effectLst/>
              <a:latin typeface="Noto Sans Symbols"/>
              <a:ea typeface="Noto Sans Symbols"/>
              <a:cs typeface="Noto Sans Symbols"/>
            </a:endParaRPr>
          </a:p>
          <a:p>
            <a:pPr marL="342900" marR="0" lvl="0" indent="-342900">
              <a:lnSpc>
                <a:spcPct val="107000"/>
              </a:lnSpc>
              <a:spcBef>
                <a:spcPts val="0"/>
              </a:spcBef>
              <a:spcAft>
                <a:spcPts val="0"/>
              </a:spcAft>
              <a:buFont typeface="Arial" panose="020B0604020202020204" pitchFamily="34" charset="0"/>
              <a:buChar char="●"/>
            </a:pPr>
            <a:r>
              <a:rPr lang="es-MX" sz="900" dirty="0">
                <a:solidFill>
                  <a:srgbClr val="000000"/>
                </a:solidFill>
                <a:effectLst/>
                <a:latin typeface="Noto Sans Symbols"/>
                <a:ea typeface="Noto Sans Symbols"/>
                <a:cs typeface="Noto Sans Symbols"/>
              </a:rPr>
              <a:t>Objetos (como ropa, ropa de cama, agujas, y equipo médico) contaminados con fluidos corporales de una persona enferma o fallecida por el EVE. </a:t>
            </a:r>
            <a:endParaRPr lang="en-US" sz="900" dirty="0">
              <a:effectLst/>
              <a:latin typeface="Noto Sans Symbols"/>
              <a:ea typeface="Noto Sans Symbols"/>
              <a:cs typeface="Noto Sans Symbols"/>
            </a:endParaRPr>
          </a:p>
          <a:p>
            <a:pPr marL="342900" marR="0" lvl="0" indent="-342900">
              <a:lnSpc>
                <a:spcPct val="107000"/>
              </a:lnSpc>
              <a:spcBef>
                <a:spcPts val="0"/>
              </a:spcBef>
              <a:spcAft>
                <a:spcPts val="0"/>
              </a:spcAft>
              <a:buFont typeface="Arial" panose="020B0604020202020204" pitchFamily="34" charset="0"/>
              <a:buChar char="●"/>
            </a:pPr>
            <a:r>
              <a:rPr lang="es-MX" sz="900" dirty="0">
                <a:solidFill>
                  <a:srgbClr val="000000"/>
                </a:solidFill>
                <a:effectLst/>
                <a:latin typeface="Noto Sans Symbols"/>
                <a:ea typeface="Noto Sans Symbols"/>
                <a:cs typeface="Noto Sans Symbols"/>
              </a:rPr>
              <a:t>Murciélagos de fruta o primates no humanos infectados (como simios y monos)</a:t>
            </a:r>
            <a:endParaRPr lang="en-US" sz="900" dirty="0">
              <a:effectLst/>
              <a:latin typeface="Noto Sans Symbols"/>
              <a:ea typeface="Noto Sans Symbols"/>
              <a:cs typeface="Noto Sans Symbols"/>
            </a:endParaRPr>
          </a:p>
          <a:p>
            <a:pPr marL="342900" marR="0" lvl="0" indent="-342900">
              <a:lnSpc>
                <a:spcPct val="107000"/>
              </a:lnSpc>
              <a:spcBef>
                <a:spcPts val="0"/>
              </a:spcBef>
              <a:spcAft>
                <a:spcPts val="800"/>
              </a:spcAft>
              <a:buFont typeface="Arial" panose="020B0604020202020204" pitchFamily="34" charset="0"/>
              <a:buChar char="●"/>
            </a:pPr>
            <a:r>
              <a:rPr lang="es-MX" sz="900" dirty="0">
                <a:solidFill>
                  <a:srgbClr val="000000"/>
                </a:solidFill>
                <a:effectLst/>
                <a:latin typeface="Noto Sans Symbols"/>
                <a:ea typeface="Noto Sans Symbols"/>
                <a:cs typeface="Noto Sans Symbols"/>
              </a:rPr>
              <a:t>Semen de un hombre que se haya recuperado del EVE (a través de seco oral, vaginal, o anal). El virus puede permanecer en ciertos fluidos corporales (incluyendo el semen) de un paciente que se ha recuperado de la EVE, aunque ya no tenga síntomas de enfermedad grave. No hay pruebas de que el Ébola pueda contagiarse a través de relaciones sexuales u otro tipo de contacto con fluidos vaginales de una mujer que haya tenido el Ébola. </a:t>
            </a:r>
            <a:endParaRPr lang="en-US" sz="900" dirty="0">
              <a:effectLst/>
              <a:latin typeface="Noto Sans Symbols"/>
              <a:ea typeface="Noto Sans Symbols"/>
              <a:cs typeface="Noto Sans Symbols"/>
            </a:endParaRPr>
          </a:p>
          <a:p>
            <a:pPr marL="228600" marR="0">
              <a:lnSpc>
                <a:spcPct val="107000"/>
              </a:lnSpc>
              <a:spcBef>
                <a:spcPts val="0"/>
              </a:spcBef>
              <a:spcAft>
                <a:spcPts val="800"/>
              </a:spcAft>
            </a:pPr>
            <a:r>
              <a:rPr lang="es-MX" sz="900" dirty="0">
                <a:solidFill>
                  <a:srgbClr val="0563C1"/>
                </a:solidFill>
                <a:effectLst/>
                <a:latin typeface="Calibri" panose="020F0502020204030204" pitchFamily="34" charset="0"/>
                <a:ea typeface="Calibri" panose="020F0502020204030204" pitchFamily="34" charset="0"/>
                <a:hlinkClick r:id="rId3"/>
              </a:rPr>
              <a:t>https://www.cdc.gov/vhf/ebola/transmission/index.html</a:t>
            </a:r>
            <a:r>
              <a:rPr lang="es-MX" sz="900" dirty="0">
                <a:effectLst/>
                <a:latin typeface="Calibri" panose="020F0502020204030204" pitchFamily="34" charset="0"/>
                <a:ea typeface="Calibri" panose="020F0502020204030204" pitchFamily="34" charset="0"/>
              </a:rPr>
              <a:t> </a:t>
            </a:r>
            <a:endParaRPr lang="en-US" sz="900" dirty="0">
              <a:effectLst/>
              <a:latin typeface="Calibri" panose="020F0502020204030204" pitchFamily="34" charset="0"/>
              <a:ea typeface="Calibri" panose="020F0502020204030204" pitchFamily="34" charset="0"/>
            </a:endParaRPr>
          </a:p>
          <a:p>
            <a:pPr marL="228600" marR="0">
              <a:lnSpc>
                <a:spcPct val="107000"/>
              </a:lnSpc>
              <a:spcBef>
                <a:spcPts val="0"/>
              </a:spcBef>
              <a:spcAft>
                <a:spcPts val="800"/>
              </a:spcAft>
            </a:pPr>
            <a:r>
              <a:rPr lang="es-MX" sz="900" dirty="0">
                <a:effectLst/>
                <a:latin typeface="Calibri" panose="020F0502020204030204" pitchFamily="34" charset="0"/>
                <a:ea typeface="Calibri" panose="020F0502020204030204" pitchFamily="34" charset="0"/>
              </a:rPr>
              <a:t>Imagen del murciélago de fruta, izquierda: Adobe Stock</a:t>
            </a:r>
            <a:endParaRPr lang="en-US" sz="900" dirty="0">
              <a:effectLst/>
              <a:latin typeface="Calibri" panose="020F0502020204030204" pitchFamily="34" charset="0"/>
              <a:ea typeface="Calibri" panose="020F0502020204030204" pitchFamily="34" charset="0"/>
            </a:endParaRPr>
          </a:p>
          <a:p>
            <a:pPr marL="228600" marR="0">
              <a:lnSpc>
                <a:spcPct val="107000"/>
              </a:lnSpc>
              <a:spcBef>
                <a:spcPts val="0"/>
              </a:spcBef>
              <a:spcAft>
                <a:spcPts val="800"/>
              </a:spcAft>
            </a:pPr>
            <a:r>
              <a:rPr lang="es-MX" sz="900" dirty="0">
                <a:effectLst/>
                <a:latin typeface="Calibri" panose="020F0502020204030204" pitchFamily="34" charset="0"/>
                <a:ea typeface="Calibri" panose="020F0502020204030204" pitchFamily="34" charset="0"/>
              </a:rPr>
              <a:t>Gráfico, derecha, cortesía de la CDC</a:t>
            </a:r>
            <a:endParaRPr lang="en-US" sz="900" dirty="0">
              <a:effectLst/>
              <a:latin typeface="Calibri" panose="020F0502020204030204" pitchFamily="34" charset="0"/>
              <a:ea typeface="Calibri" panose="020F0502020204030204" pitchFamily="34" charset="0"/>
            </a:endParaRPr>
          </a:p>
          <a:p>
            <a:pPr marR="0" algn="just">
              <a:lnSpc>
                <a:spcPct val="115000"/>
              </a:lnSpc>
              <a:spcBef>
                <a:spcPts val="0"/>
              </a:spcBef>
              <a:spcAft>
                <a:spcPts val="0"/>
              </a:spcAft>
            </a:pP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900" dirty="0"/>
          </a:p>
        </p:txBody>
      </p:sp>
      <p:sp>
        <p:nvSpPr>
          <p:cNvPr id="4" name="Slide Number Placeholder 3"/>
          <p:cNvSpPr>
            <a:spLocks noGrp="1"/>
          </p:cNvSpPr>
          <p:nvPr>
            <p:ph type="sldNum" sz="quarter" idx="5"/>
          </p:nvPr>
        </p:nvSpPr>
        <p:spPr/>
        <p:txBody>
          <a:bodyPr/>
          <a:lstStyle/>
          <a:p>
            <a:fld id="{05DB3D49-CF38-464E-9560-EBDB0B71E972}" type="slidenum">
              <a:rPr lang="en-US" smtClean="0"/>
              <a:t>26</a:t>
            </a:fld>
            <a:endParaRPr lang="en-US"/>
          </a:p>
        </p:txBody>
      </p:sp>
    </p:spTree>
    <p:extLst>
      <p:ext uri="{BB962C8B-B14F-4D97-AF65-F5344CB8AC3E}">
        <p14:creationId xmlns:p14="http://schemas.microsoft.com/office/powerpoint/2010/main" val="41174655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s-MX" sz="1000" dirty="0">
                <a:effectLst/>
                <a:latin typeface="Calibri" panose="020F0502020204030204" pitchFamily="34" charset="0"/>
                <a:ea typeface="Calibri" panose="020F0502020204030204" pitchFamily="34" charset="0"/>
              </a:rPr>
              <a:t>Un agente infeccioso puede transmitirse de su reservorio natural a un huésped susceptible de diferentes maneras. Existen diferentes clasificaciones para los modos de transmisión. </a:t>
            </a:r>
            <a:endParaRPr lang="en-US" sz="10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s-MX" sz="1000" dirty="0">
                <a:effectLst/>
                <a:latin typeface="Calibri" panose="020F0502020204030204" pitchFamily="34" charset="0"/>
                <a:ea typeface="Calibri" panose="020F0502020204030204" pitchFamily="34" charset="0"/>
              </a:rPr>
              <a:t>El </a:t>
            </a:r>
            <a:r>
              <a:rPr lang="es-MX" sz="1000" b="1" dirty="0">
                <a:effectLst/>
                <a:latin typeface="Calibri" panose="020F0502020204030204" pitchFamily="34" charset="0"/>
                <a:ea typeface="Calibri" panose="020F0502020204030204" pitchFamily="34" charset="0"/>
              </a:rPr>
              <a:t>contacto directo</a:t>
            </a:r>
            <a:r>
              <a:rPr lang="es-MX" sz="1000" dirty="0">
                <a:effectLst/>
                <a:latin typeface="Calibri" panose="020F0502020204030204" pitchFamily="34" charset="0"/>
                <a:ea typeface="Calibri" panose="020F0502020204030204" pitchFamily="34" charset="0"/>
              </a:rPr>
              <a:t> incluye el contacto de persona a persona o piel a piel, por ejemplo cuando una persona infectada toca o intercambia fluidos corporales con otra. El contacto directo también incluye el </a:t>
            </a:r>
            <a:r>
              <a:rPr lang="es-MX" sz="1000" b="1" dirty="0">
                <a:effectLst/>
                <a:latin typeface="Calibri" panose="020F0502020204030204" pitchFamily="34" charset="0"/>
                <a:ea typeface="Calibri" panose="020F0502020204030204" pitchFamily="34" charset="0"/>
              </a:rPr>
              <a:t>contagio por gotas</a:t>
            </a:r>
            <a:r>
              <a:rPr lang="es-MX" sz="1000" dirty="0">
                <a:effectLst/>
                <a:latin typeface="Calibri" panose="020F0502020204030204" pitchFamily="34" charset="0"/>
                <a:ea typeface="Calibri" panose="020F0502020204030204" pitchFamily="34" charset="0"/>
              </a:rPr>
              <a:t>, o cuando las gotas salen de la boca o la nariz de una persona infectada cuando tose, estornuda o habla. Dado que las gotas caen al suelo a pocos metros, este tipo de transmisión requiere una gran proximidad.</a:t>
            </a:r>
            <a:endParaRPr lang="en-US" sz="10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s-MX" sz="1000" dirty="0">
                <a:effectLst/>
                <a:latin typeface="Calibri" panose="020F0502020204030204" pitchFamily="34" charset="0"/>
                <a:ea typeface="Calibri" panose="020F0502020204030204" pitchFamily="34" charset="0"/>
              </a:rPr>
              <a:t>Las enfermedades infecciosas también pueden propagarse </a:t>
            </a:r>
            <a:r>
              <a:rPr lang="es-MX" sz="1000" u="sng" dirty="0">
                <a:effectLst/>
                <a:latin typeface="Calibri" panose="020F0502020204030204" pitchFamily="34" charset="0"/>
                <a:ea typeface="Calibri" panose="020F0502020204030204" pitchFamily="34" charset="0"/>
              </a:rPr>
              <a:t>indirectamente</a:t>
            </a:r>
            <a:r>
              <a:rPr lang="es-MX" sz="1000" dirty="0">
                <a:effectLst/>
                <a:latin typeface="Calibri" panose="020F0502020204030204" pitchFamily="34" charset="0"/>
                <a:ea typeface="Calibri" panose="020F0502020204030204" pitchFamily="34" charset="0"/>
              </a:rPr>
              <a:t> a través del aire y otros mecanismos como:</a:t>
            </a:r>
            <a:endParaRPr lang="en-US" sz="1000" dirty="0">
              <a:effectLst/>
              <a:latin typeface="Calibri" panose="020F0502020204030204" pitchFamily="34" charset="0"/>
              <a:ea typeface="Calibri" panose="020F0502020204030204" pitchFamily="34" charset="0"/>
            </a:endParaRPr>
          </a:p>
          <a:p>
            <a:pPr marL="342900" marR="0" lvl="0" indent="-342900">
              <a:lnSpc>
                <a:spcPct val="107000"/>
              </a:lnSpc>
              <a:spcBef>
                <a:spcPts val="0"/>
              </a:spcBef>
              <a:spcAft>
                <a:spcPts val="0"/>
              </a:spcAft>
              <a:buFont typeface="Arial" panose="020B0604020202020204" pitchFamily="34" charset="0"/>
              <a:buChar char="●"/>
            </a:pPr>
            <a:r>
              <a:rPr lang="es-MX" sz="1000" dirty="0">
                <a:solidFill>
                  <a:srgbClr val="000000"/>
                </a:solidFill>
                <a:effectLst/>
                <a:latin typeface="Noto Sans Symbols"/>
                <a:ea typeface="Noto Sans Symbols"/>
                <a:cs typeface="Noto Sans Symbols"/>
              </a:rPr>
              <a:t>Tocar una superficie, como el pomo de una puerta, que esté contaminada con un virus y luego tocarse la boca, la nariz o los ojos sin lavarse las manos.</a:t>
            </a:r>
            <a:endParaRPr lang="en-US" sz="1000" dirty="0">
              <a:effectLst/>
              <a:latin typeface="Noto Sans Symbols"/>
              <a:ea typeface="Noto Sans Symbols"/>
              <a:cs typeface="Noto Sans Symbols"/>
            </a:endParaRPr>
          </a:p>
          <a:p>
            <a:pPr marL="342900" marR="0" lvl="0" indent="-342900">
              <a:lnSpc>
                <a:spcPct val="107000"/>
              </a:lnSpc>
              <a:spcBef>
                <a:spcPts val="0"/>
              </a:spcBef>
              <a:spcAft>
                <a:spcPts val="0"/>
              </a:spcAft>
              <a:buFont typeface="Arial" panose="020B0604020202020204" pitchFamily="34" charset="0"/>
              <a:buChar char="●"/>
            </a:pPr>
            <a:r>
              <a:rPr lang="es-MX" sz="1000" dirty="0">
                <a:solidFill>
                  <a:srgbClr val="000000"/>
                </a:solidFill>
                <a:effectLst/>
                <a:latin typeface="Noto Sans Symbols"/>
                <a:ea typeface="Noto Sans Symbols"/>
                <a:cs typeface="Noto Sans Symbols"/>
              </a:rPr>
              <a:t>La transmisión por </a:t>
            </a:r>
            <a:r>
              <a:rPr lang="es-MX" sz="1000" u="sng" dirty="0">
                <a:solidFill>
                  <a:srgbClr val="000000"/>
                </a:solidFill>
                <a:effectLst/>
                <a:latin typeface="Noto Sans Symbols"/>
                <a:ea typeface="Noto Sans Symbols"/>
                <a:cs typeface="Noto Sans Symbols"/>
              </a:rPr>
              <a:t>aerosol en el aire</a:t>
            </a:r>
            <a:r>
              <a:rPr lang="es-MX" sz="1000" dirty="0">
                <a:solidFill>
                  <a:srgbClr val="000000"/>
                </a:solidFill>
                <a:effectLst/>
                <a:latin typeface="Noto Sans Symbols"/>
                <a:ea typeface="Noto Sans Symbols"/>
                <a:cs typeface="Noto Sans Symbols"/>
              </a:rPr>
              <a:t> o cuando un agente infeccioso permanece suspendido en el aire durante un periodo de tiempo prolongado. Por ejemplo, una persona no vacunada puede contraer una enfermedad como el sarampión al entrar en una habitación después de que alguien con sarampión se haya marchado.</a:t>
            </a:r>
            <a:endParaRPr lang="en-US" sz="1000" dirty="0">
              <a:effectLst/>
              <a:latin typeface="Noto Sans Symbols"/>
              <a:ea typeface="Noto Sans Symbols"/>
              <a:cs typeface="Noto Sans Symbols"/>
            </a:endParaRPr>
          </a:p>
          <a:p>
            <a:pPr marL="342900" marR="0" lvl="0" indent="-342900">
              <a:lnSpc>
                <a:spcPct val="107000"/>
              </a:lnSpc>
              <a:spcBef>
                <a:spcPts val="0"/>
              </a:spcBef>
              <a:spcAft>
                <a:spcPts val="0"/>
              </a:spcAft>
              <a:buFont typeface="Arial" panose="020B0604020202020204" pitchFamily="34" charset="0"/>
              <a:buChar char="●"/>
            </a:pPr>
            <a:r>
              <a:rPr lang="es-MX" sz="1000" dirty="0">
                <a:solidFill>
                  <a:srgbClr val="000000"/>
                </a:solidFill>
                <a:effectLst/>
                <a:latin typeface="Noto Sans Symbols"/>
                <a:ea typeface="Noto Sans Symbols"/>
                <a:cs typeface="Noto Sans Symbols"/>
              </a:rPr>
              <a:t>La </a:t>
            </a:r>
            <a:r>
              <a:rPr lang="es-MX" sz="1000" u="sng" dirty="0">
                <a:solidFill>
                  <a:srgbClr val="000000"/>
                </a:solidFill>
                <a:effectLst/>
                <a:latin typeface="Noto Sans Symbols"/>
                <a:ea typeface="Noto Sans Symbols"/>
                <a:cs typeface="Noto Sans Symbols"/>
              </a:rPr>
              <a:t>transmisión por vehículos</a:t>
            </a:r>
            <a:r>
              <a:rPr lang="es-MX" sz="1000" dirty="0">
                <a:solidFill>
                  <a:srgbClr val="000000"/>
                </a:solidFill>
                <a:effectLst/>
                <a:latin typeface="Noto Sans Symbols"/>
                <a:ea typeface="Noto Sans Symbols"/>
                <a:cs typeface="Noto Sans Symbols"/>
              </a:rPr>
              <a:t> significa que el patógeno se transmite a través de vehículos como los alimentos y el agua, esto incluye beber agua contaminada o comer alimentos contaminados que no han sido cocinados adecuadamente. La </a:t>
            </a:r>
            <a:r>
              <a:rPr lang="es-MX" sz="1000" dirty="0" err="1">
                <a:solidFill>
                  <a:srgbClr val="000000"/>
                </a:solidFill>
                <a:effectLst/>
                <a:latin typeface="Noto Sans Symbols"/>
                <a:ea typeface="Noto Sans Symbols"/>
                <a:cs typeface="Noto Sans Symbols"/>
              </a:rPr>
              <a:t>E.Coli</a:t>
            </a:r>
            <a:r>
              <a:rPr lang="es-MX" sz="1000" dirty="0">
                <a:solidFill>
                  <a:srgbClr val="000000"/>
                </a:solidFill>
                <a:effectLst/>
                <a:latin typeface="Noto Sans Symbols"/>
                <a:ea typeface="Noto Sans Symbols"/>
                <a:cs typeface="Noto Sans Symbols"/>
              </a:rPr>
              <a:t> suele transmitirse a través de productos agrícolas mal manipulados o carne poco cocinada.</a:t>
            </a:r>
            <a:endParaRPr lang="en-US" sz="1000" dirty="0">
              <a:effectLst/>
              <a:latin typeface="Noto Sans Symbols"/>
              <a:ea typeface="Noto Sans Symbols"/>
              <a:cs typeface="Noto Sans Symbols"/>
            </a:endParaRPr>
          </a:p>
          <a:p>
            <a:pPr marL="342900" marR="0" lvl="0" indent="-342900">
              <a:lnSpc>
                <a:spcPct val="107000"/>
              </a:lnSpc>
              <a:spcBef>
                <a:spcPts val="0"/>
              </a:spcBef>
              <a:spcAft>
                <a:spcPts val="800"/>
              </a:spcAft>
              <a:buFont typeface="Arial" panose="020B0604020202020204" pitchFamily="34" charset="0"/>
              <a:buChar char="●"/>
            </a:pPr>
            <a:r>
              <a:rPr lang="es-MX" sz="1000" dirty="0">
                <a:solidFill>
                  <a:srgbClr val="000000"/>
                </a:solidFill>
                <a:effectLst/>
                <a:latin typeface="Noto Sans Symbols"/>
                <a:ea typeface="Noto Sans Symbols"/>
                <a:cs typeface="Noto Sans Symbols"/>
              </a:rPr>
              <a:t>Las enfermedades infecciosas también pueden transmitirse de un animal a una persona mediante la </a:t>
            </a:r>
            <a:r>
              <a:rPr lang="es-MX" sz="1000" u="sng" dirty="0">
                <a:solidFill>
                  <a:srgbClr val="000000"/>
                </a:solidFill>
                <a:effectLst/>
                <a:latin typeface="Noto Sans Symbols"/>
                <a:ea typeface="Noto Sans Symbols"/>
                <a:cs typeface="Noto Sans Symbols"/>
              </a:rPr>
              <a:t>transmisión de vectores</a:t>
            </a:r>
            <a:r>
              <a:rPr lang="es-MX" sz="1000" dirty="0">
                <a:solidFill>
                  <a:srgbClr val="000000"/>
                </a:solidFill>
                <a:effectLst/>
                <a:latin typeface="Noto Sans Symbols"/>
                <a:ea typeface="Noto Sans Symbols"/>
                <a:cs typeface="Noto Sans Symbols"/>
              </a:rPr>
              <a:t>. Los vectores pueden ser mosquitos, ratas, cucarachas, moscas y piojos. La malaria, el virus del Nilo Occidental y la enfermedad de Lyme se propagan de esta manera.</a:t>
            </a:r>
            <a:endParaRPr lang="en-US" sz="1000" dirty="0">
              <a:effectLst/>
              <a:latin typeface="Noto Sans Symbols"/>
              <a:ea typeface="Noto Sans Symbols"/>
              <a:cs typeface="Noto Sans Symbols"/>
            </a:endParaRPr>
          </a:p>
          <a:p>
            <a:pPr marL="228600" marR="0">
              <a:lnSpc>
                <a:spcPct val="107000"/>
              </a:lnSpc>
              <a:spcBef>
                <a:spcPts val="0"/>
              </a:spcBef>
              <a:spcAft>
                <a:spcPts val="800"/>
              </a:spcAft>
            </a:pPr>
            <a:r>
              <a:rPr lang="es-MX" sz="1000" dirty="0">
                <a:solidFill>
                  <a:srgbClr val="0563C1"/>
                </a:solidFill>
                <a:effectLst/>
                <a:latin typeface="Calibri" panose="020F0502020204030204" pitchFamily="34" charset="0"/>
                <a:ea typeface="Calibri" panose="020F0502020204030204" pitchFamily="34" charset="0"/>
                <a:hlinkClick r:id="rId3"/>
              </a:rPr>
              <a:t>https://www.cdc.gov/infectioncontrol/spread/index.html</a:t>
            </a:r>
            <a:r>
              <a:rPr lang="es-MX" sz="1000" dirty="0">
                <a:effectLst/>
                <a:latin typeface="Calibri" panose="020F0502020204030204" pitchFamily="34" charset="0"/>
                <a:ea typeface="Calibri" panose="020F0502020204030204" pitchFamily="34" charset="0"/>
              </a:rPr>
              <a:t> </a:t>
            </a:r>
            <a:endParaRPr lang="en-US" sz="10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s-MX" sz="1000" dirty="0">
                <a:solidFill>
                  <a:srgbClr val="0563C1"/>
                </a:solidFill>
                <a:effectLst/>
                <a:latin typeface="Calibri" panose="020F0502020204030204" pitchFamily="34" charset="0"/>
                <a:ea typeface="Calibri" panose="020F0502020204030204" pitchFamily="34" charset="0"/>
                <a:hlinkClick r:id="rId4"/>
              </a:rPr>
              <a:t>https://www.cdc.gov/csels/dsepd/ss1978/lesson1/section10.html</a:t>
            </a:r>
            <a:r>
              <a:rPr lang="es-MX" sz="1000" dirty="0">
                <a:effectLst/>
                <a:latin typeface="Calibri" panose="020F0502020204030204" pitchFamily="34" charset="0"/>
                <a:ea typeface="Calibri" panose="020F0502020204030204" pitchFamily="34" charset="0"/>
              </a:rPr>
              <a:t> </a:t>
            </a:r>
            <a:endParaRPr lang="en-US" sz="10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5DB3D49-CF38-464E-9560-EBDB0B71E972}" type="slidenum">
              <a:rPr lang="en-US" smtClean="0"/>
              <a:t>27</a:t>
            </a:fld>
            <a:endParaRPr lang="en-US"/>
          </a:p>
        </p:txBody>
      </p:sp>
    </p:spTree>
    <p:extLst>
      <p:ext uri="{BB962C8B-B14F-4D97-AF65-F5344CB8AC3E}">
        <p14:creationId xmlns:p14="http://schemas.microsoft.com/office/powerpoint/2010/main" val="27888684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s-MX" sz="1400" dirty="0">
                <a:solidFill>
                  <a:srgbClr val="0563C1"/>
                </a:solidFill>
                <a:effectLst/>
                <a:latin typeface="Calibri" panose="020F0502020204030204" pitchFamily="34" charset="0"/>
                <a:ea typeface="Calibri" panose="020F0502020204030204" pitchFamily="34" charset="0"/>
                <a:hlinkClick r:id="rId3"/>
              </a:rPr>
              <a:t>http://sitn.hms.harvard.edu/flash/special-edition-on-infectious-disease/2014/an-introduction-to-infectious-disease/</a:t>
            </a:r>
            <a:endParaRPr lang="en-US" sz="14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s-MX" sz="1400" dirty="0">
                <a:effectLst/>
                <a:latin typeface="Calibri" panose="020F0502020204030204" pitchFamily="34" charset="0"/>
                <a:ea typeface="Calibri" panose="020F0502020204030204" pitchFamily="34" charset="0"/>
              </a:rPr>
              <a:t>Este es otro gráfico que destaca las diferentes formas de transmisión de persona a persona.  La transmisión por contacto directo se produce cuando hay contacto físico entre una persona infectada y una persona susceptible. La transmisión por contacto indirecto se produce cuando no hay contacto directo entre personas. El contacto se produce a partir de un reservorio a superficies u objetos contaminados, por ejemplo, alimentos, el pomo de una puerta o el asiento del baño, o por vectores como mosquitos, moscas, pulgas, garrapatas, roedores o perros. La transmisión por gotas se produce cuando las secreciones respiratorias de la tos o los estornudos caen sobre las superficies mucosas (nariz, boca y ojos). La transmisión por vía aérea consiste en la inhalación de partículas infecciosas. Un vehículo puede ser portador pasivo de un patógeno: los alimentos o el agua o un producto biológico (sangre o materia fecal) pueden ser portadores de un virus.</a:t>
            </a:r>
            <a:endParaRPr lang="en-US" sz="14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76E978-921C-4037-BA40-077940DAC2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33447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000" dirty="0">
                <a:effectLst/>
                <a:latin typeface="Calibri" panose="020F0502020204030204" pitchFamily="34" charset="0"/>
                <a:ea typeface="Calibri" panose="020F0502020204030204" pitchFamily="34" charset="0"/>
              </a:rPr>
              <a:t>Mary </a:t>
            </a:r>
            <a:r>
              <a:rPr lang="es-MX" sz="1000" dirty="0" err="1">
                <a:effectLst/>
                <a:latin typeface="Calibri" panose="020F0502020204030204" pitchFamily="34" charset="0"/>
                <a:ea typeface="Calibri" panose="020F0502020204030204" pitchFamily="34" charset="0"/>
              </a:rPr>
              <a:t>Mallon</a:t>
            </a:r>
            <a:r>
              <a:rPr lang="es-MX" sz="1000" dirty="0">
                <a:effectLst/>
                <a:latin typeface="Calibri" panose="020F0502020204030204" pitchFamily="34" charset="0"/>
                <a:ea typeface="Calibri" panose="020F0502020204030204" pitchFamily="34" charset="0"/>
              </a:rPr>
              <a:t> era una cocinera que infectó inadvertidamente a unos 3.000 neoyorquinos con Salmonella </a:t>
            </a:r>
            <a:r>
              <a:rPr lang="es-MX" sz="1000" dirty="0" err="1">
                <a:effectLst/>
                <a:latin typeface="Calibri" panose="020F0502020204030204" pitchFamily="34" charset="0"/>
                <a:ea typeface="Calibri" panose="020F0502020204030204" pitchFamily="34" charset="0"/>
              </a:rPr>
              <a:t>typhi</a:t>
            </a:r>
            <a:r>
              <a:rPr lang="es-MX" sz="1000" dirty="0">
                <a:effectLst/>
                <a:latin typeface="Calibri" panose="020F0502020204030204" pitchFamily="34" charset="0"/>
                <a:ea typeface="Calibri" panose="020F0502020204030204" pitchFamily="34" charset="0"/>
              </a:rPr>
              <a:t>. A menudo se acusó a Mary de ser la fuente de contacto de cientos de enfermos, pero siguió trabajando con distintos nombres y en diferentes lugares de la zona. Los funcionarios de sanidad y las autoridades finalmente localizaron a Mary y la obligaron a proveer una muestra de heces para su análisis. Las pruebas de excremento de Mary resultaron positivas en Salmonella </a:t>
            </a:r>
            <a:r>
              <a:rPr lang="es-MX" sz="1000" dirty="0" err="1">
                <a:effectLst/>
                <a:latin typeface="Calibri" panose="020F0502020204030204" pitchFamily="34" charset="0"/>
                <a:ea typeface="Calibri" panose="020F0502020204030204" pitchFamily="34" charset="0"/>
              </a:rPr>
              <a:t>typhi</a:t>
            </a:r>
            <a:r>
              <a:rPr lang="es-MX" sz="1000" dirty="0">
                <a:effectLst/>
                <a:latin typeface="Calibri" panose="020F0502020204030204" pitchFamily="34" charset="0"/>
                <a:ea typeface="Calibri" panose="020F0502020204030204" pitchFamily="34" charset="0"/>
              </a:rPr>
              <a:t>, por lo que fue enviada al Hospital Riverside, donde estuvo en cuarentena en una cabaña durante dos años. Mary fue dada de alta y aceptó no volver a trabajar como cocinera, pero nunca tuvo intención de cumplir el acuerdo. Volvió a trabajar como cocinera, amenazando de nuevo la salud pública. Tras sufrir un derrame cerebral, fue atendida en el Hospital Riverside durante seis años hasta su muerte en 1938.</a:t>
            </a:r>
            <a:endParaRPr lang="en-US" sz="1000" dirty="0"/>
          </a:p>
          <a:p>
            <a:r>
              <a:rPr lang="en-US" sz="1000" dirty="0"/>
              <a:t>https://www.ncbi.nlm.nih.gov/pmc/articles/PMC3959940/</a:t>
            </a:r>
          </a:p>
          <a:p>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Photo: (Mary in bed) New York American, June 20, 1909</a:t>
            </a:r>
          </a:p>
          <a:p>
            <a:endParaRPr lang="en-US" sz="1000" dirty="0"/>
          </a:p>
        </p:txBody>
      </p:sp>
      <p:sp>
        <p:nvSpPr>
          <p:cNvPr id="4" name="Slide Number Placeholder 3"/>
          <p:cNvSpPr>
            <a:spLocks noGrp="1"/>
          </p:cNvSpPr>
          <p:nvPr>
            <p:ph type="sldNum" sz="quarter" idx="5"/>
          </p:nvPr>
        </p:nvSpPr>
        <p:spPr/>
        <p:txBody>
          <a:bodyPr/>
          <a:lstStyle/>
          <a:p>
            <a:fld id="{05DB3D49-CF38-464E-9560-EBDB0B71E972}" type="slidenum">
              <a:rPr lang="en-US" smtClean="0"/>
              <a:t>29</a:t>
            </a:fld>
            <a:endParaRPr lang="en-US"/>
          </a:p>
        </p:txBody>
      </p:sp>
    </p:spTree>
    <p:extLst>
      <p:ext uri="{BB962C8B-B14F-4D97-AF65-F5344CB8AC3E}">
        <p14:creationId xmlns:p14="http://schemas.microsoft.com/office/powerpoint/2010/main" val="1554203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3</a:t>
            </a:fld>
            <a:endParaRPr lang="en-US" dirty="0"/>
          </a:p>
        </p:txBody>
      </p:sp>
    </p:spTree>
    <p:extLst>
      <p:ext uri="{BB962C8B-B14F-4D97-AF65-F5344CB8AC3E}">
        <p14:creationId xmlns:p14="http://schemas.microsoft.com/office/powerpoint/2010/main" val="5101700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s-MX" sz="1800" dirty="0">
                <a:effectLst/>
                <a:latin typeface="Calibri" panose="020F0502020204030204" pitchFamily="34" charset="0"/>
                <a:ea typeface="Calibri" panose="020F0502020204030204" pitchFamily="34" charset="0"/>
              </a:rPr>
              <a:t>Hablemos de cómo un brote en la comunidad puede afectar a nuestros lugares de trabajo. Cuando se produce un brote en la comunidad, cualquier lugar de trabajo o evento donde se reúna la gente tiene un alto potencial de exposición. Estos son algunos ejemplos de lugares de trabajo y actividades laborales que implican un alto contacto con otras personas. La mitigación puede incluir el cierre temporal de los eventos y lugares de trabajo donde se reúnen las personas.</a:t>
            </a:r>
            <a:endParaRPr lang="en-US" sz="18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s-MX" sz="1800" dirty="0">
                <a:effectLst/>
                <a:latin typeface="Calibri" panose="020F0502020204030204" pitchFamily="34" charset="0"/>
                <a:ea typeface="Calibri" panose="020F0502020204030204" pitchFamily="34" charset="0"/>
              </a:rPr>
              <a:t>Esta foto es de una sesión de entrenamiento en la Universidad de Cincinnati en el 2018. </a:t>
            </a:r>
            <a:endParaRPr lang="en-US" sz="18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s-MX" sz="1800" dirty="0">
                <a:solidFill>
                  <a:srgbClr val="0563C1"/>
                </a:solidFill>
                <a:effectLst/>
                <a:latin typeface="Calibri" panose="020F0502020204030204" pitchFamily="34" charset="0"/>
                <a:ea typeface="Calibri" panose="020F0502020204030204" pitchFamily="34" charset="0"/>
                <a:hlinkClick r:id="rId3"/>
              </a:rPr>
              <a:t>https://www.osha.gov/coronavirus/safework</a:t>
            </a:r>
            <a:r>
              <a:rPr lang="es-MX" sz="1800"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5DB3D49-CF38-464E-9560-EBDB0B71E972}" type="slidenum">
              <a:rPr lang="en-US" smtClean="0"/>
              <a:t>30</a:t>
            </a:fld>
            <a:endParaRPr lang="en-US"/>
          </a:p>
        </p:txBody>
      </p:sp>
    </p:spTree>
    <p:extLst>
      <p:ext uri="{BB962C8B-B14F-4D97-AF65-F5344CB8AC3E}">
        <p14:creationId xmlns:p14="http://schemas.microsoft.com/office/powerpoint/2010/main" val="34877694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s-MX" sz="1800" dirty="0">
                <a:effectLst/>
                <a:latin typeface="Calibri" panose="020F0502020204030204" pitchFamily="34" charset="0"/>
                <a:ea typeface="Calibri" panose="020F0502020204030204" pitchFamily="34" charset="0"/>
              </a:rPr>
              <a:t>Las medidas de prevención e intervención pueden dirigirse a la comunidad en general o a los individuos. Las medidas individuales pueden incluir el uso de repelentes de insectos para protegerse de las picaduras de mosquitos. Las medidas a nivel comunitario pueden incluir el tratamiento y la calidad del agua, así como la realización de pruebas para garantizar que la comunidad consuma agua potable.</a:t>
            </a:r>
            <a:endParaRPr lang="en-US" sz="18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s-MX" sz="1800" dirty="0">
                <a:solidFill>
                  <a:srgbClr val="0563C1"/>
                </a:solidFill>
                <a:effectLst/>
                <a:latin typeface="Calibri" panose="020F0502020204030204" pitchFamily="34" charset="0"/>
                <a:ea typeface="Calibri" panose="020F0502020204030204" pitchFamily="34" charset="0"/>
                <a:hlinkClick r:id="rId3"/>
              </a:rPr>
              <a:t>https://www.cdc.gov/zika/prevention/prevent-mosquito-bites.html</a:t>
            </a:r>
            <a:r>
              <a:rPr lang="es-MX" sz="1800"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s-MX" sz="1800" dirty="0">
                <a:solidFill>
                  <a:srgbClr val="0563C1"/>
                </a:solidFill>
                <a:effectLst/>
                <a:latin typeface="Calibri" panose="020F0502020204030204" pitchFamily="34" charset="0"/>
                <a:ea typeface="Calibri" panose="020F0502020204030204" pitchFamily="34" charset="0"/>
                <a:hlinkClick r:id="rId4"/>
              </a:rPr>
              <a:t>https://www.cdc.gov/healthywater/drinking/public/water_quality.html</a:t>
            </a:r>
            <a:r>
              <a:rPr lang="es-MX" sz="1800"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A5A17-B09A-4E06-A22F-F24735565C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32300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s-MX" sz="1800" dirty="0">
                <a:effectLst/>
                <a:latin typeface="Calibri" panose="020F0502020204030204" pitchFamily="34" charset="0"/>
                <a:ea typeface="Calibri" panose="020F0502020204030204" pitchFamily="34" charset="0"/>
              </a:rPr>
              <a:t>Independientemente del potencial de exposición, hay varias medidas que todos pueden tomar para reducir las posibilidades de enfermar o propagar el COVID-19 en el trabajo.</a:t>
            </a:r>
            <a:endParaRPr lang="en-US" sz="18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s-MX" sz="1800" dirty="0">
                <a:effectLst/>
                <a:latin typeface="Calibri" panose="020F0502020204030204" pitchFamily="34" charset="0"/>
                <a:ea typeface="Calibri" panose="020F0502020204030204" pitchFamily="34" charset="0"/>
              </a:rPr>
              <a:t>Discuta la cuarentena contra (Vs) aislamiento: </a:t>
            </a:r>
            <a:endParaRPr lang="en-US" sz="18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s-MX" sz="1800" dirty="0">
                <a:effectLst/>
                <a:latin typeface="Calibri" panose="020F0502020204030204" pitchFamily="34" charset="0"/>
                <a:ea typeface="Calibri" panose="020F0502020204030204" pitchFamily="34" charset="0"/>
              </a:rPr>
              <a:t>Se pone en cuarentena cuando puede haber estado expuesto al virus.</a:t>
            </a:r>
            <a:endParaRPr lang="en-US" sz="18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s-MX" sz="1800" dirty="0">
                <a:effectLst/>
                <a:latin typeface="Calibri" panose="020F0502020204030204" pitchFamily="34" charset="0"/>
                <a:ea typeface="Calibri" panose="020F0502020204030204" pitchFamily="34" charset="0"/>
              </a:rPr>
              <a:t>Se aísla cuando se ha infectado por el virus, incluso si no tienen síntomas.</a:t>
            </a:r>
            <a:endParaRPr lang="en-US" sz="18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s-MX" sz="1800" dirty="0">
                <a:solidFill>
                  <a:srgbClr val="0563C1"/>
                </a:solidFill>
                <a:effectLst/>
                <a:latin typeface="Calibri" panose="020F0502020204030204" pitchFamily="34" charset="0"/>
                <a:ea typeface="Calibri" panose="020F0502020204030204" pitchFamily="34" charset="0"/>
                <a:hlinkClick r:id="rId3"/>
              </a:rPr>
              <a:t>https://www.cdc.gov/coronavirus/2019-ncov/prevent-getting-sick/about-face-coverings.html</a:t>
            </a:r>
            <a:r>
              <a:rPr lang="es-MX" sz="1800"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s-MX" sz="1800" dirty="0">
                <a:solidFill>
                  <a:srgbClr val="0563C1"/>
                </a:solidFill>
                <a:effectLst/>
                <a:latin typeface="Calibri" panose="020F0502020204030204" pitchFamily="34" charset="0"/>
                <a:ea typeface="Calibri" panose="020F0502020204030204" pitchFamily="34" charset="0"/>
                <a:hlinkClick r:id="rId4"/>
              </a:rPr>
              <a:t>https://www.cdc.gov/coronavirus/2019-ncov/your-health/quarantine-isolation.html</a:t>
            </a:r>
            <a:r>
              <a:rPr lang="es-MX" sz="1800"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s-MX" sz="1800" dirty="0">
                <a:effectLst/>
                <a:latin typeface="Calibri" panose="020F0502020204030204" pitchFamily="34" charset="0"/>
                <a:ea typeface="Calibri" panose="020F0502020204030204" pitchFamily="34" charset="0"/>
              </a:rPr>
              <a:t>Imagen: Adobe Stock </a:t>
            </a: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5DB3D49-CF38-464E-9560-EBDB0B71E972}" type="slidenum">
              <a:rPr lang="en-US" smtClean="0"/>
              <a:t>32</a:t>
            </a:fld>
            <a:endParaRPr lang="en-US"/>
          </a:p>
        </p:txBody>
      </p:sp>
    </p:spTree>
    <p:extLst>
      <p:ext uri="{BB962C8B-B14F-4D97-AF65-F5344CB8AC3E}">
        <p14:creationId xmlns:p14="http://schemas.microsoft.com/office/powerpoint/2010/main" val="6751760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s-MX" sz="1400" dirty="0">
                <a:effectLst/>
                <a:latin typeface="Calibri" panose="020F0502020204030204" pitchFamily="34" charset="0"/>
                <a:ea typeface="Calibri" panose="020F0502020204030204" pitchFamily="34" charset="0"/>
              </a:rPr>
              <a:t>Independientemente del potencial de exposición, hay varias medidas que todo el mundo puede tomar para reducir las posibilidades de enfermar o propagar el COVID-19 en el trabajo: </a:t>
            </a:r>
            <a:endParaRPr lang="en-US" sz="1400" dirty="0">
              <a:effectLst/>
              <a:latin typeface="Calibri" panose="020F0502020204030204" pitchFamily="34" charset="0"/>
              <a:ea typeface="Calibri" panose="020F0502020204030204" pitchFamily="34" charset="0"/>
            </a:endParaRPr>
          </a:p>
          <a:p>
            <a:pPr marL="342900" marR="0" lvl="0" indent="-342900">
              <a:lnSpc>
                <a:spcPct val="107000"/>
              </a:lnSpc>
              <a:spcBef>
                <a:spcPts val="0"/>
              </a:spcBef>
              <a:spcAft>
                <a:spcPts val="0"/>
              </a:spcAft>
              <a:buFont typeface="Arial" panose="020B0604020202020204" pitchFamily="34" charset="0"/>
              <a:buChar char="●"/>
            </a:pPr>
            <a:r>
              <a:rPr lang="es-MX" sz="1400" dirty="0">
                <a:solidFill>
                  <a:srgbClr val="000000"/>
                </a:solidFill>
                <a:effectLst/>
                <a:latin typeface="Noto Sans Symbols"/>
                <a:ea typeface="Noto Sans Symbols"/>
                <a:cs typeface="Noto Sans Symbols"/>
              </a:rPr>
              <a:t>Quédese en casa si está enfermo.</a:t>
            </a:r>
            <a:endParaRPr lang="en-US" sz="1400" dirty="0">
              <a:effectLst/>
              <a:latin typeface="Noto Sans Symbols"/>
              <a:ea typeface="Noto Sans Symbols"/>
              <a:cs typeface="Noto Sans Symbols"/>
            </a:endParaRPr>
          </a:p>
          <a:p>
            <a:pPr marL="342900" marR="0" lvl="0" indent="-342900">
              <a:lnSpc>
                <a:spcPct val="107000"/>
              </a:lnSpc>
              <a:spcBef>
                <a:spcPts val="0"/>
              </a:spcBef>
              <a:spcAft>
                <a:spcPts val="0"/>
              </a:spcAft>
              <a:buFont typeface="Arial" panose="020B0604020202020204" pitchFamily="34" charset="0"/>
              <a:buChar char="●"/>
            </a:pPr>
            <a:r>
              <a:rPr lang="es-MX" sz="1400" dirty="0">
                <a:solidFill>
                  <a:srgbClr val="000000"/>
                </a:solidFill>
                <a:effectLst/>
                <a:latin typeface="Noto Sans Symbols"/>
                <a:ea typeface="Noto Sans Symbols"/>
                <a:cs typeface="Noto Sans Symbols"/>
              </a:rPr>
              <a:t>Utilice una mascarilla.</a:t>
            </a:r>
            <a:endParaRPr lang="en-US" sz="1400" dirty="0">
              <a:effectLst/>
              <a:latin typeface="Noto Sans Symbols"/>
              <a:ea typeface="Noto Sans Symbols"/>
              <a:cs typeface="Noto Sans Symbols"/>
            </a:endParaRPr>
          </a:p>
          <a:p>
            <a:pPr marL="342900" marR="0" lvl="0" indent="-342900">
              <a:lnSpc>
                <a:spcPct val="107000"/>
              </a:lnSpc>
              <a:spcBef>
                <a:spcPts val="0"/>
              </a:spcBef>
              <a:spcAft>
                <a:spcPts val="0"/>
              </a:spcAft>
              <a:buFont typeface="Arial" panose="020B0604020202020204" pitchFamily="34" charset="0"/>
              <a:buChar char="●"/>
            </a:pPr>
            <a:r>
              <a:rPr lang="es-MX" sz="1400" dirty="0">
                <a:solidFill>
                  <a:srgbClr val="000000"/>
                </a:solidFill>
                <a:effectLst/>
                <a:latin typeface="Noto Sans Symbols"/>
                <a:ea typeface="Noto Sans Symbols"/>
                <a:cs typeface="Noto Sans Symbols"/>
              </a:rPr>
              <a:t>Lávese las manos frecuentemente con agua y jabón durante 20 segundos o utilice un desinfectante de manos si no dispone de agua y jabón.</a:t>
            </a:r>
            <a:endParaRPr lang="en-US" sz="1400" dirty="0">
              <a:effectLst/>
              <a:latin typeface="Noto Sans Symbols"/>
              <a:ea typeface="Noto Sans Symbols"/>
              <a:cs typeface="Noto Sans Symbols"/>
            </a:endParaRPr>
          </a:p>
          <a:p>
            <a:pPr marL="342900" marR="0" lvl="0" indent="-342900">
              <a:lnSpc>
                <a:spcPct val="107000"/>
              </a:lnSpc>
              <a:spcBef>
                <a:spcPts val="0"/>
              </a:spcBef>
              <a:spcAft>
                <a:spcPts val="0"/>
              </a:spcAft>
              <a:buFont typeface="Arial" panose="020B0604020202020204" pitchFamily="34" charset="0"/>
              <a:buChar char="●"/>
            </a:pPr>
            <a:r>
              <a:rPr lang="es-MX" sz="1400" dirty="0">
                <a:solidFill>
                  <a:srgbClr val="000000"/>
                </a:solidFill>
                <a:effectLst/>
                <a:latin typeface="Noto Sans Symbols"/>
                <a:ea typeface="Noto Sans Symbols"/>
                <a:cs typeface="Noto Sans Symbols"/>
              </a:rPr>
              <a:t>Evite tocarse la nariz, la boca y los ojos.</a:t>
            </a:r>
            <a:endParaRPr lang="en-US" sz="1400" dirty="0">
              <a:effectLst/>
              <a:latin typeface="Noto Sans Symbols"/>
              <a:ea typeface="Noto Sans Symbols"/>
              <a:cs typeface="Noto Sans Symbols"/>
            </a:endParaRPr>
          </a:p>
          <a:p>
            <a:pPr marL="342900" marR="0" lvl="0" indent="-342900">
              <a:lnSpc>
                <a:spcPct val="107000"/>
              </a:lnSpc>
              <a:spcBef>
                <a:spcPts val="0"/>
              </a:spcBef>
              <a:spcAft>
                <a:spcPts val="0"/>
              </a:spcAft>
              <a:buFont typeface="Arial" panose="020B0604020202020204" pitchFamily="34" charset="0"/>
              <a:buChar char="●"/>
            </a:pPr>
            <a:r>
              <a:rPr lang="es-MX" sz="1400" dirty="0">
                <a:solidFill>
                  <a:srgbClr val="000000"/>
                </a:solidFill>
                <a:effectLst/>
                <a:latin typeface="Noto Sans Symbols"/>
                <a:ea typeface="Noto Sans Symbols"/>
                <a:cs typeface="Noto Sans Symbols"/>
              </a:rPr>
              <a:t>Cúbrase la boca y los ojos al toser y estornudar con un pañuelo de papel, o tosa y estornude en la parte superior de la manga. </a:t>
            </a:r>
            <a:endParaRPr lang="en-US" sz="1400" dirty="0">
              <a:effectLst/>
              <a:latin typeface="Noto Sans Symbols"/>
              <a:ea typeface="Noto Sans Symbols"/>
              <a:cs typeface="Noto Sans Symbols"/>
            </a:endParaRPr>
          </a:p>
          <a:p>
            <a:pPr marL="342900" marR="0" lvl="0" indent="-342900">
              <a:lnSpc>
                <a:spcPct val="107000"/>
              </a:lnSpc>
              <a:spcBef>
                <a:spcPts val="0"/>
              </a:spcBef>
              <a:spcAft>
                <a:spcPts val="0"/>
              </a:spcAft>
              <a:buFont typeface="Arial" panose="020B0604020202020204" pitchFamily="34" charset="0"/>
              <a:buChar char="●"/>
            </a:pPr>
            <a:r>
              <a:rPr lang="es-MX" sz="1400" dirty="0">
                <a:solidFill>
                  <a:srgbClr val="000000"/>
                </a:solidFill>
                <a:effectLst/>
                <a:latin typeface="Noto Sans Symbols"/>
                <a:ea typeface="Noto Sans Symbols"/>
                <a:cs typeface="Noto Sans Symbols"/>
              </a:rPr>
              <a:t>Deseche los pañuelos de papel en los contenedores de basura que no se tocan.</a:t>
            </a:r>
            <a:endParaRPr lang="en-US" sz="1400" dirty="0">
              <a:effectLst/>
              <a:latin typeface="Noto Sans Symbols"/>
              <a:ea typeface="Noto Sans Symbols"/>
              <a:cs typeface="Noto Sans Symbols"/>
            </a:endParaRPr>
          </a:p>
          <a:p>
            <a:pPr marL="342900" marR="0" lvl="0" indent="-342900">
              <a:lnSpc>
                <a:spcPct val="107000"/>
              </a:lnSpc>
              <a:spcBef>
                <a:spcPts val="0"/>
              </a:spcBef>
              <a:spcAft>
                <a:spcPts val="0"/>
              </a:spcAft>
              <a:buFont typeface="Arial" panose="020B0604020202020204" pitchFamily="34" charset="0"/>
              <a:buChar char="●"/>
            </a:pPr>
            <a:r>
              <a:rPr lang="es-MX" sz="1400" dirty="0">
                <a:solidFill>
                  <a:srgbClr val="000000"/>
                </a:solidFill>
                <a:effectLst/>
                <a:latin typeface="Noto Sans Symbols"/>
                <a:ea typeface="Noto Sans Symbols"/>
                <a:cs typeface="Noto Sans Symbols"/>
              </a:rPr>
              <a:t>Lávese las manos o utilice un desinfectante de manos después de toser, estornudar o sonarse la nariz.</a:t>
            </a:r>
            <a:endParaRPr lang="en-US" sz="1400" dirty="0">
              <a:effectLst/>
              <a:latin typeface="Noto Sans Symbols"/>
              <a:ea typeface="Noto Sans Symbols"/>
              <a:cs typeface="Noto Sans Symbols"/>
            </a:endParaRPr>
          </a:p>
          <a:p>
            <a:pPr marL="342900" marR="0" lvl="0" indent="-342900">
              <a:lnSpc>
                <a:spcPct val="107000"/>
              </a:lnSpc>
              <a:spcBef>
                <a:spcPts val="0"/>
              </a:spcBef>
              <a:spcAft>
                <a:spcPts val="0"/>
              </a:spcAft>
              <a:buFont typeface="Arial" panose="020B0604020202020204" pitchFamily="34" charset="0"/>
              <a:buChar char="●"/>
            </a:pPr>
            <a:r>
              <a:rPr lang="es-MX" sz="1400" dirty="0">
                <a:solidFill>
                  <a:srgbClr val="000000"/>
                </a:solidFill>
                <a:effectLst/>
                <a:latin typeface="Noto Sans Symbols"/>
                <a:ea typeface="Noto Sans Symbols"/>
                <a:cs typeface="Noto Sans Symbols"/>
              </a:rPr>
              <a:t>Evite el contacto estrecho con los compañeros de trabajo y los clientes.</a:t>
            </a:r>
            <a:endParaRPr lang="en-US" sz="1400" dirty="0">
              <a:effectLst/>
              <a:latin typeface="Noto Sans Symbols"/>
              <a:ea typeface="Noto Sans Symbols"/>
              <a:cs typeface="Noto Sans Symbols"/>
            </a:endParaRPr>
          </a:p>
          <a:p>
            <a:pPr marL="342900" marR="0" lvl="0" indent="-342900">
              <a:lnSpc>
                <a:spcPct val="107000"/>
              </a:lnSpc>
              <a:spcBef>
                <a:spcPts val="0"/>
              </a:spcBef>
              <a:spcAft>
                <a:spcPts val="800"/>
              </a:spcAft>
              <a:buFont typeface="Arial" panose="020B0604020202020204" pitchFamily="34" charset="0"/>
              <a:buChar char="●"/>
            </a:pPr>
            <a:r>
              <a:rPr lang="es-MX" sz="1400" dirty="0">
                <a:solidFill>
                  <a:srgbClr val="000000"/>
                </a:solidFill>
                <a:effectLst/>
                <a:latin typeface="Noto Sans Symbols"/>
                <a:ea typeface="Noto Sans Symbols"/>
                <a:cs typeface="Noto Sans Symbols"/>
              </a:rPr>
              <a:t>Evite dar la mano y </a:t>
            </a:r>
            <a:r>
              <a:rPr lang="es-MX" sz="1400" dirty="0">
                <a:effectLst/>
                <a:latin typeface="Noto Sans Symbols"/>
                <a:ea typeface="Noto Sans Symbols"/>
                <a:cs typeface="Noto Sans Symbols"/>
              </a:rPr>
              <a:t>lávese</a:t>
            </a:r>
            <a:r>
              <a:rPr lang="es-MX" sz="1400" dirty="0">
                <a:solidFill>
                  <a:srgbClr val="000000"/>
                </a:solidFill>
                <a:effectLst/>
                <a:latin typeface="Noto Sans Symbols"/>
                <a:ea typeface="Noto Sans Symbols"/>
                <a:cs typeface="Noto Sans Symbols"/>
              </a:rPr>
              <a:t> siempre las manos después del contacto físico con otras personas.</a:t>
            </a:r>
            <a:endParaRPr lang="en-US" sz="1400" dirty="0">
              <a:effectLst/>
              <a:latin typeface="Noto Sans Symbols"/>
              <a:ea typeface="Noto Sans Symbols"/>
              <a:cs typeface="Noto Sans Symbols"/>
            </a:endParaRPr>
          </a:p>
        </p:txBody>
      </p:sp>
      <p:sp>
        <p:nvSpPr>
          <p:cNvPr id="4" name="Slide Number Placeholder 3"/>
          <p:cNvSpPr>
            <a:spLocks noGrp="1"/>
          </p:cNvSpPr>
          <p:nvPr>
            <p:ph type="sldNum" sz="quarter" idx="5"/>
          </p:nvPr>
        </p:nvSpPr>
        <p:spPr/>
        <p:txBody>
          <a:bodyPr/>
          <a:lstStyle/>
          <a:p>
            <a:fld id="{05DB3D49-CF38-464E-9560-EBDB0B71E972}" type="slidenum">
              <a:rPr lang="en-US" smtClean="0"/>
              <a:t>33</a:t>
            </a:fld>
            <a:endParaRPr lang="en-US"/>
          </a:p>
        </p:txBody>
      </p:sp>
    </p:spTree>
    <p:extLst>
      <p:ext uri="{BB962C8B-B14F-4D97-AF65-F5344CB8AC3E}">
        <p14:creationId xmlns:p14="http://schemas.microsoft.com/office/powerpoint/2010/main" val="12340026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s-MX" sz="1800" dirty="0">
                <a:effectLst/>
                <a:latin typeface="Calibri" panose="020F0502020204030204" pitchFamily="34" charset="0"/>
                <a:ea typeface="Calibri" panose="020F0502020204030204" pitchFamily="34" charset="0"/>
              </a:rPr>
              <a:t>Si pensamos en la ruta de transmisión combinada con las puertas de entrada del agente infeccioso, podemos desarrollar medidas de control eficaces.</a:t>
            </a:r>
            <a:endParaRPr lang="en-US" sz="18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s-MX" sz="1800" dirty="0">
                <a:effectLst/>
                <a:latin typeface="Calibri" panose="020F0502020204030204" pitchFamily="34" charset="0"/>
                <a:ea typeface="Calibri" panose="020F0502020204030204" pitchFamily="34" charset="0"/>
              </a:rPr>
              <a:t>Por ejemplo, las enfermedades que se propagan por contacto indirecto pueden prevenirse mediante el lavado de manos y la limpieza adecuada de las superficies.</a:t>
            </a:r>
            <a:endParaRPr lang="en-US" sz="18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s-MX" sz="1800" dirty="0">
                <a:effectLst/>
                <a:latin typeface="Calibri" panose="020F0502020204030204" pitchFamily="34" charset="0"/>
                <a:ea typeface="Calibri" panose="020F0502020204030204" pitchFamily="34" charset="0"/>
              </a:rPr>
              <a:t>Tabla adaptada del Departamento de Salud y Recursos Humanos de West Virginia</a:t>
            </a: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5DB3D49-CF38-464E-9560-EBDB0B71E972}" type="slidenum">
              <a:rPr lang="en-US" smtClean="0"/>
              <a:t>34</a:t>
            </a:fld>
            <a:endParaRPr lang="en-US"/>
          </a:p>
        </p:txBody>
      </p:sp>
    </p:spTree>
    <p:extLst>
      <p:ext uri="{BB962C8B-B14F-4D97-AF65-F5344CB8AC3E}">
        <p14:creationId xmlns:p14="http://schemas.microsoft.com/office/powerpoint/2010/main" val="22256276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tabLst>
                <a:tab pos="603250" algn="l"/>
              </a:tabLst>
            </a:pPr>
            <a:r>
              <a:rPr lang="es-MX" sz="1800" dirty="0">
                <a:effectLst/>
                <a:latin typeface="Calibri" panose="020F0502020204030204" pitchFamily="34" charset="0"/>
                <a:ea typeface="Calibri" panose="020F0502020204030204" pitchFamily="34" charset="0"/>
              </a:rPr>
              <a:t>Aquí está el enlace para el video: </a:t>
            </a:r>
            <a:endParaRPr lang="en-US" sz="18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tabLst>
                <a:tab pos="603250" algn="l"/>
              </a:tabLst>
            </a:pPr>
            <a:r>
              <a:rPr lang="es-MX" sz="1800" dirty="0">
                <a:solidFill>
                  <a:srgbClr val="0563C1"/>
                </a:solidFill>
                <a:effectLst/>
                <a:latin typeface="Calibri" panose="020F0502020204030204" pitchFamily="34" charset="0"/>
                <a:ea typeface="Calibri" panose="020F0502020204030204" pitchFamily="34" charset="0"/>
                <a:hlinkClick r:id="rId3"/>
              </a:rPr>
              <a:t>https://www.youtube.com/watch?v=pOzWoetMkqQ</a:t>
            </a:r>
            <a:r>
              <a:rPr lang="es-MX" sz="1800"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tabLst>
                <a:tab pos="603250" algn="l"/>
              </a:tabLst>
            </a:pPr>
            <a:r>
              <a:rPr lang="es-MX" sz="1800" dirty="0">
                <a:effectLst/>
                <a:latin typeface="Calibri" panose="020F0502020204030204" pitchFamily="34" charset="0"/>
                <a:ea typeface="Calibri" panose="020F0502020204030204" pitchFamily="34" charset="0"/>
              </a:rPr>
              <a:t>Aquí este otro video de YouTube que esta bueno: </a:t>
            </a:r>
            <a:endParaRPr lang="en-US" sz="18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tabLst>
                <a:tab pos="603250" algn="l"/>
              </a:tabLst>
            </a:pPr>
            <a:r>
              <a:rPr lang="es-MX" sz="1800" dirty="0">
                <a:solidFill>
                  <a:srgbClr val="0563C1"/>
                </a:solidFill>
                <a:effectLst/>
                <a:latin typeface="Calibri" panose="020F0502020204030204" pitchFamily="34" charset="0"/>
                <a:ea typeface="Calibri" panose="020F0502020204030204" pitchFamily="34" charset="0"/>
                <a:hlinkClick r:id="rId4"/>
              </a:rPr>
              <a:t>https://www.youtube.com/watch?v=mvA9gs5gxNY</a:t>
            </a:r>
            <a:r>
              <a:rPr lang="es-MX" sz="1800"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5DB3D49-CF38-464E-9560-EBDB0B71E972}" type="slidenum">
              <a:rPr lang="en-US" smtClean="0"/>
              <a:t>35</a:t>
            </a:fld>
            <a:endParaRPr lang="en-US"/>
          </a:p>
        </p:txBody>
      </p:sp>
    </p:spTree>
    <p:extLst>
      <p:ext uri="{BB962C8B-B14F-4D97-AF65-F5344CB8AC3E}">
        <p14:creationId xmlns:p14="http://schemas.microsoft.com/office/powerpoint/2010/main" val="32662607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tabLst>
                <a:tab pos="603250" algn="l"/>
              </a:tabLst>
            </a:pPr>
            <a:r>
              <a:rPr lang="es-MX" sz="1400" dirty="0">
                <a:effectLst/>
                <a:latin typeface="Calibri" panose="020F0502020204030204" pitchFamily="34" charset="0"/>
                <a:ea typeface="Calibri" panose="020F0502020204030204" pitchFamily="34" charset="0"/>
              </a:rPr>
              <a:t>Las vacunas ayudan a desarrollar la inmunidad imitando una infección. Este tipo de infección, sin embargo, casi nunca provoca la enfermedad, pero sí hace que el sistema inmunitario produzca anticuerpos. A veces, después de recibir una vacuna, la imitación de la infección puede causar síntomas menores, como fiebre. Estos síntomas menores son normales y deben esperarse a medida que el cuerpo desarrolla la inmunidad.</a:t>
            </a:r>
            <a:endParaRPr lang="en-US" sz="14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tabLst>
                <a:tab pos="603250" algn="l"/>
              </a:tabLst>
            </a:pPr>
            <a:r>
              <a:rPr lang="es-MX" sz="1400" dirty="0">
                <a:effectLst/>
                <a:latin typeface="Calibri" panose="020F0502020204030204" pitchFamily="34" charset="0"/>
                <a:ea typeface="Calibri" panose="020F0502020204030204" pitchFamily="34" charset="0"/>
              </a:rPr>
              <a:t>Una vez que la infección de imitación desaparezca, el cuerpo recordará cómo combatir esa enfermedad en el futuro. Sin embargo, esto suele tardar unas semanas en ocurrir. Por lo tanto, es posible que una persona infectada con una enfermedad justo antes o justo después de la vacunación pueda desarrollar síntomas y contraer una enfermedad, porque la vacuna no ha tenido tiempo suficiente para proveer protección.</a:t>
            </a:r>
            <a:endParaRPr lang="en-US" sz="14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tabLst>
                <a:tab pos="603250" algn="l"/>
              </a:tabLst>
            </a:pPr>
            <a:r>
              <a:rPr lang="es-MX" sz="1400" dirty="0">
                <a:solidFill>
                  <a:srgbClr val="0563C1"/>
                </a:solidFill>
                <a:effectLst/>
                <a:latin typeface="Calibri" panose="020F0502020204030204" pitchFamily="34" charset="0"/>
                <a:ea typeface="Calibri" panose="020F0502020204030204" pitchFamily="34" charset="0"/>
                <a:hlinkClick r:id="rId3"/>
              </a:rPr>
              <a:t>https://www.cdc.gov/vaccines/hcp/conversations/understanding-vacc-work.html</a:t>
            </a:r>
            <a:r>
              <a:rPr lang="es-MX" sz="1400" dirty="0">
                <a:effectLst/>
                <a:latin typeface="Calibri" panose="020F0502020204030204" pitchFamily="34" charset="0"/>
                <a:ea typeface="Calibri" panose="020F0502020204030204" pitchFamily="34" charset="0"/>
              </a:rPr>
              <a:t> </a:t>
            </a:r>
            <a:endParaRPr lang="en-US" sz="14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tabLst>
                <a:tab pos="603250" algn="l"/>
              </a:tabLst>
            </a:pPr>
            <a:r>
              <a:rPr lang="es-MX" sz="1400" dirty="0">
                <a:effectLst/>
                <a:latin typeface="Calibri" panose="020F0502020204030204" pitchFamily="34" charset="0"/>
                <a:ea typeface="Calibri" panose="020F0502020204030204" pitchFamily="34" charset="0"/>
              </a:rPr>
              <a:t>Aquí está un enlace para un video que ayudará: </a:t>
            </a:r>
            <a:endParaRPr lang="en-US" sz="14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tabLst>
                <a:tab pos="603250" algn="l"/>
              </a:tabLst>
            </a:pPr>
            <a:r>
              <a:rPr lang="es-MX" sz="1400" dirty="0">
                <a:solidFill>
                  <a:srgbClr val="0563C1"/>
                </a:solidFill>
                <a:effectLst/>
                <a:latin typeface="Calibri" panose="020F0502020204030204" pitchFamily="34" charset="0"/>
                <a:ea typeface="Calibri" panose="020F0502020204030204" pitchFamily="34" charset="0"/>
                <a:hlinkClick r:id="rId4"/>
              </a:rPr>
              <a:t>https://www.youtube.com/watch?v=mvA9gs5gxNY</a:t>
            </a:r>
            <a:r>
              <a:rPr lang="es-MX" sz="1400" dirty="0">
                <a:effectLst/>
                <a:latin typeface="Calibri" panose="020F0502020204030204" pitchFamily="34" charset="0"/>
                <a:ea typeface="Calibri" panose="020F0502020204030204" pitchFamily="34" charset="0"/>
              </a:rPr>
              <a:t> </a:t>
            </a:r>
            <a:endParaRPr lang="en-US" sz="14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5DB3D49-CF38-464E-9560-EBDB0B71E972}" type="slidenum">
              <a:rPr lang="en-US" smtClean="0"/>
              <a:t>36</a:t>
            </a:fld>
            <a:endParaRPr lang="en-US"/>
          </a:p>
        </p:txBody>
      </p:sp>
    </p:spTree>
    <p:extLst>
      <p:ext uri="{BB962C8B-B14F-4D97-AF65-F5344CB8AC3E}">
        <p14:creationId xmlns:p14="http://schemas.microsoft.com/office/powerpoint/2010/main" val="38661628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pPr>
            <a:r>
              <a:rPr lang="es-MX" sz="1400" dirty="0">
                <a:solidFill>
                  <a:srgbClr val="000000"/>
                </a:solidFill>
                <a:effectLst/>
                <a:latin typeface="Noto Sans Symbols"/>
                <a:ea typeface="Noto Sans Symbols"/>
                <a:cs typeface="Noto Sans Symbols"/>
              </a:rPr>
              <a:t>Las vacunas inactivadas se utilizan para proteger contra: La hepatitis A, la gripe, el polio y la rabia</a:t>
            </a:r>
            <a:endParaRPr lang="en-US" sz="1400" dirty="0">
              <a:effectLst/>
              <a:latin typeface="Noto Sans Symbols"/>
              <a:ea typeface="Noto Sans Symbols"/>
              <a:cs typeface="Noto Sans Symbols"/>
            </a:endParaRPr>
          </a:p>
          <a:p>
            <a:pPr marL="342900" marR="0" lvl="0" indent="-342900">
              <a:lnSpc>
                <a:spcPct val="107000"/>
              </a:lnSpc>
              <a:spcBef>
                <a:spcPts val="0"/>
              </a:spcBef>
              <a:spcAft>
                <a:spcPts val="0"/>
              </a:spcAft>
              <a:buFont typeface="Arial" panose="020B0604020202020204" pitchFamily="34" charset="0"/>
              <a:buChar char="●"/>
            </a:pPr>
            <a:r>
              <a:rPr lang="es-MX" sz="1400" dirty="0">
                <a:solidFill>
                  <a:srgbClr val="000000"/>
                </a:solidFill>
                <a:effectLst/>
                <a:latin typeface="Noto Sans Symbols"/>
                <a:ea typeface="Noto Sans Symbols"/>
                <a:cs typeface="Noto Sans Symbols"/>
              </a:rPr>
              <a:t>Las vacunas vivas atenuadas se utilizan para proteger contra el sarampión, las paperas, la rubéola, y la viruela </a:t>
            </a:r>
            <a:endParaRPr lang="en-US" sz="1400" dirty="0">
              <a:effectLst/>
              <a:latin typeface="Noto Sans Symbols"/>
              <a:ea typeface="Noto Sans Symbols"/>
              <a:cs typeface="Noto Sans Symbols"/>
            </a:endParaRPr>
          </a:p>
          <a:p>
            <a:pPr marL="342900" marR="0" lvl="0" indent="-342900">
              <a:lnSpc>
                <a:spcPct val="107000"/>
              </a:lnSpc>
              <a:spcBef>
                <a:spcPts val="0"/>
              </a:spcBef>
              <a:spcAft>
                <a:spcPts val="0"/>
              </a:spcAft>
              <a:buFont typeface="Arial" panose="020B0604020202020204" pitchFamily="34" charset="0"/>
              <a:buChar char="●"/>
            </a:pPr>
            <a:r>
              <a:rPr lang="es-MX" sz="1400" dirty="0">
                <a:solidFill>
                  <a:srgbClr val="000000"/>
                </a:solidFill>
                <a:effectLst/>
                <a:latin typeface="Noto Sans Symbols"/>
                <a:ea typeface="Noto Sans Symbols"/>
                <a:cs typeface="Noto Sans Symbols"/>
              </a:rPr>
              <a:t>Las vacunas de ARNm o ARN mensajero son más recientes, pero los investigadores llevan décadas </a:t>
            </a:r>
            <a:r>
              <a:rPr lang="es-MX" sz="1400" dirty="0">
                <a:effectLst/>
                <a:latin typeface="Noto Sans Symbols"/>
                <a:ea typeface="Noto Sans Symbols"/>
                <a:cs typeface="Noto Sans Symbols"/>
              </a:rPr>
              <a:t>estudiando</a:t>
            </a:r>
            <a:r>
              <a:rPr lang="es-MX" sz="1400" dirty="0">
                <a:solidFill>
                  <a:srgbClr val="000000"/>
                </a:solidFill>
                <a:effectLst/>
                <a:latin typeface="Noto Sans Symbols"/>
                <a:ea typeface="Noto Sans Symbols"/>
                <a:cs typeface="Noto Sans Symbols"/>
              </a:rPr>
              <a:t>. Protegen contra COVID-19 </a:t>
            </a:r>
            <a:endParaRPr lang="en-US" sz="1400" dirty="0">
              <a:effectLst/>
              <a:latin typeface="Noto Sans Symbols"/>
              <a:ea typeface="Noto Sans Symbols"/>
              <a:cs typeface="Noto Sans Symbols"/>
            </a:endParaRPr>
          </a:p>
          <a:p>
            <a:pPr marL="342900" marR="0" lvl="0" indent="-342900">
              <a:lnSpc>
                <a:spcPct val="107000"/>
              </a:lnSpc>
              <a:spcBef>
                <a:spcPts val="0"/>
              </a:spcBef>
              <a:spcAft>
                <a:spcPts val="0"/>
              </a:spcAft>
              <a:buFont typeface="Arial" panose="020B0604020202020204" pitchFamily="34" charset="0"/>
              <a:buChar char="●"/>
            </a:pPr>
            <a:r>
              <a:rPr lang="es-MX" sz="1400" dirty="0">
                <a:solidFill>
                  <a:srgbClr val="000000"/>
                </a:solidFill>
                <a:effectLst/>
                <a:latin typeface="Noto Sans Symbols"/>
                <a:ea typeface="Noto Sans Symbols"/>
                <a:cs typeface="Noto Sans Symbols"/>
              </a:rPr>
              <a:t>Las vacunas de subunidades, recombinantes, de polisacáridos y conjugadas protegen contra la hepatitis B y la tos ferina </a:t>
            </a:r>
            <a:endParaRPr lang="en-US" sz="1400" dirty="0">
              <a:effectLst/>
              <a:latin typeface="Noto Sans Symbols"/>
              <a:ea typeface="Noto Sans Symbols"/>
              <a:cs typeface="Noto Sans Symbols"/>
            </a:endParaRPr>
          </a:p>
          <a:p>
            <a:pPr marL="342900" marR="0" lvl="0" indent="-342900">
              <a:lnSpc>
                <a:spcPct val="107000"/>
              </a:lnSpc>
              <a:spcBef>
                <a:spcPts val="0"/>
              </a:spcBef>
              <a:spcAft>
                <a:spcPts val="0"/>
              </a:spcAft>
              <a:buFont typeface="Arial" panose="020B0604020202020204" pitchFamily="34" charset="0"/>
              <a:buChar char="●"/>
            </a:pPr>
            <a:r>
              <a:rPr lang="es-MX" sz="1400" dirty="0">
                <a:solidFill>
                  <a:srgbClr val="000000"/>
                </a:solidFill>
                <a:effectLst/>
                <a:latin typeface="Noto Sans Symbols"/>
                <a:ea typeface="Noto Sans Symbols"/>
                <a:cs typeface="Noto Sans Symbols"/>
              </a:rPr>
              <a:t>Un ejemplo común de vacuna Toxoide es la del tétanos. </a:t>
            </a:r>
            <a:endParaRPr lang="en-US" sz="1400" dirty="0">
              <a:effectLst/>
              <a:latin typeface="Noto Sans Symbols"/>
              <a:ea typeface="Noto Sans Symbols"/>
              <a:cs typeface="Noto Sans Symbols"/>
            </a:endParaRPr>
          </a:p>
          <a:p>
            <a:pPr marL="342900" marR="0" lvl="0" indent="-342900">
              <a:lnSpc>
                <a:spcPct val="107000"/>
              </a:lnSpc>
              <a:spcBef>
                <a:spcPts val="0"/>
              </a:spcBef>
              <a:spcAft>
                <a:spcPts val="800"/>
              </a:spcAft>
              <a:buFont typeface="Arial" panose="020B0604020202020204" pitchFamily="34" charset="0"/>
              <a:buChar char="●"/>
            </a:pPr>
            <a:r>
              <a:rPr lang="es-MX" sz="1400" dirty="0">
                <a:solidFill>
                  <a:srgbClr val="000000"/>
                </a:solidFill>
                <a:effectLst/>
                <a:latin typeface="Noto Sans Symbols"/>
                <a:ea typeface="Noto Sans Symbols"/>
                <a:cs typeface="Noto Sans Symbols"/>
              </a:rPr>
              <a:t>Las vacunas de vectores virales utilizan una versión modificada de un virus diferente como vector para ofrecer protección, como la vacuna COVID-19  de Johnson y Johnson. </a:t>
            </a:r>
            <a:endParaRPr lang="en-US" sz="1400" dirty="0">
              <a:effectLst/>
              <a:latin typeface="Noto Sans Symbols"/>
              <a:ea typeface="Noto Sans Symbols"/>
              <a:cs typeface="Noto Sans Symbols"/>
            </a:endParaRPr>
          </a:p>
          <a:p>
            <a:pPr marL="0" marR="0">
              <a:lnSpc>
                <a:spcPct val="107000"/>
              </a:lnSpc>
              <a:spcBef>
                <a:spcPts val="0"/>
              </a:spcBef>
              <a:spcAft>
                <a:spcPts val="800"/>
              </a:spcAft>
            </a:pPr>
            <a:r>
              <a:rPr lang="es-MX" sz="1400" dirty="0">
                <a:effectLst/>
                <a:latin typeface="Calibri" panose="020F0502020204030204" pitchFamily="34" charset="0"/>
                <a:ea typeface="Calibri" panose="020F0502020204030204" pitchFamily="34" charset="0"/>
              </a:rPr>
              <a:t>Hablemos más de las vacunas de ARNm y Vectores Virales en más detalle en las siguientes diapositivas. </a:t>
            </a:r>
            <a:endParaRPr lang="en-US" sz="14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s-MX" sz="1400" dirty="0">
                <a:solidFill>
                  <a:srgbClr val="0563C1"/>
                </a:solidFill>
                <a:effectLst/>
                <a:latin typeface="Calibri" panose="020F0502020204030204" pitchFamily="34" charset="0"/>
                <a:ea typeface="Calibri" panose="020F0502020204030204" pitchFamily="34" charset="0"/>
                <a:hlinkClick r:id="rId3"/>
              </a:rPr>
              <a:t>https://www.hhs.gov/immunization/basics/types/index.html</a:t>
            </a:r>
            <a:r>
              <a:rPr lang="es-MX" sz="1400" dirty="0">
                <a:effectLst/>
                <a:latin typeface="Calibri" panose="020F0502020204030204" pitchFamily="34" charset="0"/>
                <a:ea typeface="Calibri" panose="020F0502020204030204" pitchFamily="34" charset="0"/>
              </a:rPr>
              <a:t> </a:t>
            </a:r>
            <a:endParaRPr lang="en-US" sz="14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5DB3D49-CF38-464E-9560-EBDB0B71E972}" type="slidenum">
              <a:rPr lang="en-US" smtClean="0"/>
              <a:t>37</a:t>
            </a:fld>
            <a:endParaRPr lang="en-US"/>
          </a:p>
        </p:txBody>
      </p:sp>
    </p:spTree>
    <p:extLst>
      <p:ext uri="{BB962C8B-B14F-4D97-AF65-F5344CB8AC3E}">
        <p14:creationId xmlns:p14="http://schemas.microsoft.com/office/powerpoint/2010/main" val="3322822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s-MX" sz="1800" dirty="0">
                <a:effectLst/>
                <a:latin typeface="Calibri" panose="020F0502020204030204" pitchFamily="34" charset="0"/>
                <a:ea typeface="Calibri" panose="020F0502020204030204" pitchFamily="34" charset="0"/>
              </a:rPr>
              <a:t>Las vacunas de ARN mensajero (ARNm) enseñan a nuestras células a fabricar una proteína que desencadenará una respuesta inmunitaria en nuestro organismo. Las vacunas Pfizer-BioNTech y Moderna para el COVID-19 son vacunas de ARN mensajero, también llamadas vacunas de ARNm. Este tipo de vacunas instruye a la maquinaria de las células que produzcan un </a:t>
            </a:r>
            <a:r>
              <a:rPr lang="es-MX" sz="1800" u="sng" dirty="0">
                <a:effectLst/>
                <a:latin typeface="Calibri" panose="020F0502020204030204" pitchFamily="34" charset="0"/>
                <a:ea typeface="Calibri" panose="020F0502020204030204" pitchFamily="34" charset="0"/>
              </a:rPr>
              <a:t>trozo inofensivo</a:t>
            </a:r>
            <a:r>
              <a:rPr lang="es-MX" sz="1800" dirty="0">
                <a:effectLst/>
                <a:latin typeface="Calibri" panose="020F0502020204030204" pitchFamily="34" charset="0"/>
                <a:ea typeface="Calibri" panose="020F0502020204030204" pitchFamily="34" charset="0"/>
              </a:rPr>
              <a:t> de lo que se llama la proteína de la espiga. La proteína espiga se encuentra en la superficie del virus que causa el COVID-19. Una vez fabricado el trozo de proteína, nuestras células descomponen el ARNm y lo eliminan.</a:t>
            </a:r>
            <a:endParaRPr lang="en-US" sz="18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s-MX" sz="1800" dirty="0">
                <a:solidFill>
                  <a:srgbClr val="0563C1"/>
                </a:solidFill>
                <a:effectLst/>
                <a:latin typeface="Calibri" panose="020F0502020204030204" pitchFamily="34" charset="0"/>
                <a:ea typeface="Calibri" panose="020F0502020204030204" pitchFamily="34" charset="0"/>
                <a:hlinkClick r:id="rId3"/>
              </a:rPr>
              <a:t>https://www.cdc.gov/coronavirus/2019-ncov/vaccines/different-vaccines/mrna.html</a:t>
            </a:r>
            <a:r>
              <a:rPr lang="es-MX" sz="1800"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s-MX" sz="1800" dirty="0">
                <a:effectLst/>
                <a:latin typeface="Calibri" panose="020F0502020204030204" pitchFamily="34" charset="0"/>
                <a:ea typeface="Calibri" panose="020F0502020204030204" pitchFamily="34" charset="0"/>
              </a:rPr>
              <a:t>La imagen cortesía de la CDC </a:t>
            </a: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5DB3D49-CF38-464E-9560-EBDB0B71E972}" type="slidenum">
              <a:rPr lang="en-US" smtClean="0"/>
              <a:t>38</a:t>
            </a:fld>
            <a:endParaRPr lang="en-US"/>
          </a:p>
        </p:txBody>
      </p:sp>
    </p:spTree>
    <p:extLst>
      <p:ext uri="{BB962C8B-B14F-4D97-AF65-F5344CB8AC3E}">
        <p14:creationId xmlns:p14="http://schemas.microsoft.com/office/powerpoint/2010/main" val="19783542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s-MX" sz="1800" dirty="0">
                <a:effectLst/>
                <a:latin typeface="Calibri" panose="020F0502020204030204" pitchFamily="34" charset="0"/>
                <a:ea typeface="Calibri" panose="020F0502020204030204" pitchFamily="34" charset="0"/>
              </a:rPr>
              <a:t>Las vacunas con vectores virales utilizan una versión modificada de un virus que es diferente del virus al que se dirige para transmitir instrucciones importantes a nuestras células. La versión modificada del virus se denomina virus vectorial. El virus vector</a:t>
            </a:r>
            <a:r>
              <a:rPr lang="es-MX" sz="1800" u="sng" dirty="0">
                <a:effectLst/>
                <a:latin typeface="Calibri" panose="020F0502020204030204" pitchFamily="34" charset="0"/>
                <a:ea typeface="Calibri" panose="020F0502020204030204" pitchFamily="34" charset="0"/>
              </a:rPr>
              <a:t> no</a:t>
            </a:r>
            <a:r>
              <a:rPr lang="es-MX" sz="1800" dirty="0">
                <a:effectLst/>
                <a:latin typeface="Calibri" panose="020F0502020204030204" pitchFamily="34" charset="0"/>
                <a:ea typeface="Calibri" panose="020F0502020204030204" pitchFamily="34" charset="0"/>
              </a:rPr>
              <a:t> es el virus que causa el COVID-19, sino un virus diferente e inofensivo. Entra en las células musculares y utiliza la maquinaria de las células para producir un </a:t>
            </a:r>
            <a:r>
              <a:rPr lang="es-MX" sz="1800" u="sng" dirty="0">
                <a:effectLst/>
                <a:latin typeface="Calibri" panose="020F0502020204030204" pitchFamily="34" charset="0"/>
                <a:ea typeface="Calibri" panose="020F0502020204030204" pitchFamily="34" charset="0"/>
              </a:rPr>
              <a:t>trozo inofensivo</a:t>
            </a:r>
            <a:r>
              <a:rPr lang="es-MX" sz="1800" dirty="0">
                <a:effectLst/>
                <a:latin typeface="Calibri" panose="020F0502020204030204" pitchFamily="34" charset="0"/>
                <a:ea typeface="Calibri" panose="020F0502020204030204" pitchFamily="34" charset="0"/>
              </a:rPr>
              <a:t> de lo que se llama proteína espiga. La proteína de espiga se encuentra en la superficie del virus que causa la COVID-19.</a:t>
            </a:r>
            <a:endParaRPr lang="en-US" sz="18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s-MX" sz="1800" dirty="0">
                <a:solidFill>
                  <a:srgbClr val="0563C1"/>
                </a:solidFill>
                <a:effectLst/>
                <a:latin typeface="Calibri" panose="020F0502020204030204" pitchFamily="34" charset="0"/>
                <a:ea typeface="Calibri" panose="020F0502020204030204" pitchFamily="34" charset="0"/>
                <a:hlinkClick r:id="rId3"/>
              </a:rPr>
              <a:t>https://www.cdc.gov/coronavirus/2019-ncov/vaccines/different-vaccines/viralvector.html</a:t>
            </a:r>
            <a:r>
              <a:rPr lang="es-MX" sz="1800"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s-MX" sz="1800" dirty="0">
                <a:effectLst/>
                <a:latin typeface="Calibri" panose="020F0502020204030204" pitchFamily="34" charset="0"/>
                <a:ea typeface="Calibri" panose="020F0502020204030204" pitchFamily="34" charset="0"/>
              </a:rPr>
              <a:t>Esta imagen es cortesía de la CDC. </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39</a:t>
            </a:fld>
            <a:endParaRPr lang="en-US"/>
          </a:p>
        </p:txBody>
      </p:sp>
    </p:spTree>
    <p:extLst>
      <p:ext uri="{BB962C8B-B14F-4D97-AF65-F5344CB8AC3E}">
        <p14:creationId xmlns:p14="http://schemas.microsoft.com/office/powerpoint/2010/main" val="3091791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4</a:t>
            </a:fld>
            <a:endParaRPr lang="en-US" dirty="0"/>
          </a:p>
        </p:txBody>
      </p:sp>
    </p:spTree>
    <p:extLst>
      <p:ext uri="{BB962C8B-B14F-4D97-AF65-F5344CB8AC3E}">
        <p14:creationId xmlns:p14="http://schemas.microsoft.com/office/powerpoint/2010/main" val="35202688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s-MX" sz="1800" dirty="0">
                <a:effectLst/>
                <a:latin typeface="Calibri" panose="020F0502020204030204" pitchFamily="34" charset="0"/>
                <a:ea typeface="Calibri" panose="020F0502020204030204" pitchFamily="34" charset="0"/>
              </a:rPr>
              <a:t>En este módulo identificaremos los tipos de coronavirus, incluido el SARS-CoV-2, el virus que causa el COVID-19, y hablaremos del potencial de exposición en el lugar de trabajo.</a:t>
            </a:r>
            <a:endParaRPr lang="en-US" sz="18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s-MX" sz="1800" dirty="0">
                <a:effectLst/>
                <a:latin typeface="Calibri" panose="020F0502020204030204" pitchFamily="34" charset="0"/>
                <a:ea typeface="Calibri" panose="020F0502020204030204" pitchFamily="34" charset="0"/>
              </a:rPr>
              <a:t>La imagen cortesía del NIEHS</a:t>
            </a:r>
            <a:endParaRPr lang="en-US"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b="0" dirty="0">
              <a:latin typeface="+mn-lt"/>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b="0" dirty="0">
              <a:latin typeface="+mn-lt"/>
              <a:ea typeface="ＭＳ Ｐゴシック" panose="020B0600070205080204" pitchFamily="34" charset="-128"/>
            </a:endParaRPr>
          </a:p>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40</a:t>
            </a:fld>
            <a:endParaRPr lang="en-US"/>
          </a:p>
        </p:txBody>
      </p:sp>
    </p:spTree>
    <p:extLst>
      <p:ext uri="{BB962C8B-B14F-4D97-AF65-F5344CB8AC3E}">
        <p14:creationId xmlns:p14="http://schemas.microsoft.com/office/powerpoint/2010/main" val="4562009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s-MX" sz="1600" dirty="0">
                <a:effectLst/>
                <a:latin typeface="Calibri" panose="020F0502020204030204" pitchFamily="34" charset="0"/>
                <a:ea typeface="Calibri" panose="020F0502020204030204" pitchFamily="34" charset="0"/>
              </a:rPr>
              <a:t>Los coronavirus son una gran familia de virus que pueden infectar a las personas y a muchos animales, como camellos, vacas, gatos y murciélagos. Hay muchos tipos de coronavirus, incluidos algunos que provocan un resfriado común de cabeza o de pecho y otros que causan enfermedades mucho más graves y hasta la muerte. Estos virus son zoonóticos, es decir, se transmiten entre animales y personas. El fenómeno del "</a:t>
            </a:r>
            <a:r>
              <a:rPr lang="es-MX" sz="1600" dirty="0" err="1">
                <a:effectLst/>
                <a:latin typeface="Calibri" panose="020F0502020204030204" pitchFamily="34" charset="0"/>
                <a:ea typeface="Calibri" panose="020F0502020204030204" pitchFamily="34" charset="0"/>
              </a:rPr>
              <a:t>spill-over</a:t>
            </a:r>
            <a:r>
              <a:rPr lang="es-MX" sz="1600" dirty="0">
                <a:effectLst/>
                <a:latin typeface="Calibri" panose="020F0502020204030204" pitchFamily="34" charset="0"/>
                <a:ea typeface="Calibri" panose="020F0502020204030204" pitchFamily="34" charset="0"/>
              </a:rPr>
              <a:t>" o "salto evolutivo" se refiere a la transmisión de un patógeno de un huésped animal natural a un nuevo huésped que conduce a la infección en el nuevo huésped.</a:t>
            </a:r>
            <a:endParaRPr lang="en-US" sz="16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s-MX" sz="1600" dirty="0">
                <a:solidFill>
                  <a:srgbClr val="0563C1"/>
                </a:solidFill>
                <a:effectLst/>
                <a:latin typeface="Calibri" panose="020F0502020204030204" pitchFamily="34" charset="0"/>
                <a:ea typeface="Calibri" panose="020F0502020204030204" pitchFamily="34" charset="0"/>
                <a:hlinkClick r:id="rId3"/>
              </a:rPr>
              <a:t>https://www.cdc.gov/coronavirus/2019-ncov/your-health/about-covid-19/basics-covid-19.html</a:t>
            </a:r>
            <a:r>
              <a:rPr lang="es-MX" sz="1600" dirty="0">
                <a:effectLst/>
                <a:latin typeface="Calibri" panose="020F0502020204030204" pitchFamily="34" charset="0"/>
                <a:ea typeface="Calibri" panose="020F0502020204030204" pitchFamily="34" charset="0"/>
              </a:rPr>
              <a:t> </a:t>
            </a:r>
            <a:endParaRPr lang="en-US" sz="16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s-MX" sz="1600" dirty="0">
                <a:solidFill>
                  <a:srgbClr val="0563C1"/>
                </a:solidFill>
                <a:effectLst/>
                <a:latin typeface="Calibri" panose="020F0502020204030204" pitchFamily="34" charset="0"/>
                <a:ea typeface="Calibri" panose="020F0502020204030204" pitchFamily="34" charset="0"/>
                <a:hlinkClick r:id="rId4"/>
              </a:rPr>
              <a:t>https://www.ncbi.nlm.nih.gov/pmc/articles/PMC7725765/</a:t>
            </a:r>
            <a:r>
              <a:rPr lang="es-MX" sz="1600" dirty="0">
                <a:effectLst/>
                <a:latin typeface="Calibri" panose="020F0502020204030204" pitchFamily="34" charset="0"/>
                <a:ea typeface="Calibri" panose="020F0502020204030204" pitchFamily="34" charset="0"/>
              </a:rPr>
              <a:t> </a:t>
            </a:r>
            <a:endParaRPr lang="en-US" sz="16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s-MX" sz="1600" dirty="0">
                <a:effectLst/>
                <a:latin typeface="Calibri" panose="020F0502020204030204" pitchFamily="34" charset="0"/>
                <a:ea typeface="Calibri" panose="020F0502020204030204" pitchFamily="34" charset="0"/>
              </a:rPr>
              <a:t>la imagen cortesía de la CDC </a:t>
            </a:r>
            <a:endParaRPr lang="en-US" sz="16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5DB3D49-CF38-464E-9560-EBDB0B71E972}" type="slidenum">
              <a:rPr lang="en-US" smtClean="0"/>
              <a:t>41</a:t>
            </a:fld>
            <a:endParaRPr lang="en-US"/>
          </a:p>
        </p:txBody>
      </p:sp>
    </p:spTree>
    <p:extLst>
      <p:ext uri="{BB962C8B-B14F-4D97-AF65-F5344CB8AC3E}">
        <p14:creationId xmlns:p14="http://schemas.microsoft.com/office/powerpoint/2010/main" val="13024848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s-MX" sz="1800" dirty="0">
                <a:effectLst/>
                <a:latin typeface="Calibri" panose="020F0502020204030204" pitchFamily="34" charset="0"/>
                <a:ea typeface="Calibri" panose="020F0502020204030204" pitchFamily="34" charset="0"/>
              </a:rPr>
              <a:t>Ensene el video (5:04) </a:t>
            </a:r>
            <a:r>
              <a:rPr lang="es-MX" sz="1800" dirty="0">
                <a:solidFill>
                  <a:srgbClr val="0563C1"/>
                </a:solidFill>
                <a:effectLst/>
                <a:latin typeface="Calibri" panose="020F0502020204030204" pitchFamily="34" charset="0"/>
                <a:ea typeface="Calibri" panose="020F0502020204030204" pitchFamily="34" charset="0"/>
                <a:hlinkClick r:id="rId3"/>
              </a:rPr>
              <a:t>https://www.youtube.com/watch?v=xjcsrU-ZmgY</a:t>
            </a:r>
            <a:r>
              <a:rPr lang="es-MX" sz="1800"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5DB3D49-CF38-464E-9560-EBDB0B71E972}" type="slidenum">
              <a:rPr lang="en-US" smtClean="0"/>
              <a:t>42</a:t>
            </a:fld>
            <a:endParaRPr lang="en-US"/>
          </a:p>
        </p:txBody>
      </p:sp>
    </p:spTree>
    <p:extLst>
      <p:ext uri="{BB962C8B-B14F-4D97-AF65-F5344CB8AC3E}">
        <p14:creationId xmlns:p14="http://schemas.microsoft.com/office/powerpoint/2010/main" val="8688482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s-MX" sz="1800" dirty="0">
                <a:effectLst/>
                <a:latin typeface="Calibri" panose="020F0502020204030204" pitchFamily="34" charset="0"/>
                <a:ea typeface="Calibri" panose="020F0502020204030204" pitchFamily="34" charset="0"/>
              </a:rPr>
              <a:t>Los coronavirus humanos se identificaron por primera vez a mediados de la década de 1960. Hay siete coronavirus que pueden infectar a las personas. Los cuatro primeros de la lista suelen causar enfermedades leves o moderadas del tracto respiratorio superior, como el resfriado común. Los tres coronavirus restantes han surgido de los reservorios animales en las dos últimas décadas y pueden causar enfermedades graves y generalizadas y hasta la muerte.</a:t>
            </a:r>
            <a:endParaRPr lang="en-US" sz="18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s-MX" sz="1800" dirty="0">
                <a:solidFill>
                  <a:srgbClr val="0563C1"/>
                </a:solidFill>
                <a:effectLst/>
                <a:latin typeface="Calibri" panose="020F0502020204030204" pitchFamily="34" charset="0"/>
                <a:ea typeface="Calibri" panose="020F0502020204030204" pitchFamily="34" charset="0"/>
                <a:hlinkClick r:id="rId3"/>
              </a:rPr>
              <a:t>https://www.cdc.gov/coronavirus/types.html</a:t>
            </a:r>
            <a:r>
              <a:rPr lang="es-MX" sz="1800"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s-MX" sz="1800" dirty="0">
                <a:solidFill>
                  <a:srgbClr val="0563C1"/>
                </a:solidFill>
                <a:effectLst/>
                <a:latin typeface="Calibri" panose="020F0502020204030204" pitchFamily="34" charset="0"/>
                <a:ea typeface="Calibri" panose="020F0502020204030204" pitchFamily="34" charset="0"/>
                <a:hlinkClick r:id="rId4"/>
              </a:rPr>
              <a:t>https://www.niaid.nih.gov/diseases-conditions/coronaviruses</a:t>
            </a:r>
            <a:r>
              <a:rPr lang="es-MX" sz="1800"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s-MX" sz="1800" dirty="0">
                <a:solidFill>
                  <a:srgbClr val="0563C1"/>
                </a:solidFill>
                <a:effectLst/>
                <a:latin typeface="Calibri" panose="020F0502020204030204" pitchFamily="34" charset="0"/>
                <a:ea typeface="Calibri" panose="020F0502020204030204" pitchFamily="34" charset="0"/>
                <a:hlinkClick r:id="rId5"/>
              </a:rPr>
              <a:t>https://www.cdc.gov/coronavirus/general-information.html</a:t>
            </a:r>
            <a:r>
              <a:rPr lang="es-MX" sz="1800"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5DB3D49-CF38-464E-9560-EBDB0B71E972}" type="slidenum">
              <a:rPr lang="en-US" smtClean="0"/>
              <a:t>43</a:t>
            </a:fld>
            <a:endParaRPr lang="en-US"/>
          </a:p>
        </p:txBody>
      </p:sp>
    </p:spTree>
    <p:extLst>
      <p:ext uri="{BB962C8B-B14F-4D97-AF65-F5344CB8AC3E}">
        <p14:creationId xmlns:p14="http://schemas.microsoft.com/office/powerpoint/2010/main" val="20320596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s-MX" sz="1600" dirty="0">
                <a:effectLst/>
                <a:latin typeface="Calibri" panose="020F0502020204030204" pitchFamily="34" charset="0"/>
                <a:ea typeface="Calibri" panose="020F0502020204030204" pitchFamily="34" charset="0"/>
              </a:rPr>
              <a:t>Discutiremos estos tres virus con un poco más de detalle. El SRAS se reportó por primera vez en Asia en febrero de 2003 y se extendió a más de dos docenas de países de América del Norte, América del Sur, Europa y Asia antes de contener el brote. Desde 2004, no se conocen casos de SRAS en ningún lugar del mundo. Es probable que el MERS-CoV proceda de una fuente animal de la Península Arábica. Las autoridades de salud informaron por primera vez de la enfermedad en Arabia Saudí en septiembre de 2012 y el mayor brote de MERS fuera de la Península Arábica se produjo en Corea en 2015. Los estudios han demostrado que el contacto directo con camellos es un factor de riesgo para la infección humana con el MERS-CoV. </a:t>
            </a:r>
            <a:endParaRPr lang="en-US" sz="16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s-MX" sz="1600" dirty="0">
                <a:effectLst/>
                <a:latin typeface="Calibri" panose="020F0502020204030204" pitchFamily="34" charset="0"/>
                <a:ea typeface="Calibri" panose="020F0502020204030204" pitchFamily="34" charset="0"/>
              </a:rPr>
              <a:t>Analice el SARS-CoV-2 en la siguiente diapositiva.</a:t>
            </a:r>
            <a:endParaRPr lang="en-US" sz="16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s-MX" sz="1600" dirty="0">
                <a:solidFill>
                  <a:srgbClr val="0563C1"/>
                </a:solidFill>
                <a:effectLst/>
                <a:latin typeface="Calibri" panose="020F0502020204030204" pitchFamily="34" charset="0"/>
                <a:ea typeface="Calibri" panose="020F0502020204030204" pitchFamily="34" charset="0"/>
                <a:hlinkClick r:id="rId3"/>
              </a:rPr>
              <a:t>https://www.cdc.gov/sars/index.html</a:t>
            </a:r>
            <a:r>
              <a:rPr lang="es-MX" sz="1600" dirty="0">
                <a:effectLst/>
                <a:latin typeface="Calibri" panose="020F0502020204030204" pitchFamily="34" charset="0"/>
                <a:ea typeface="Calibri" panose="020F0502020204030204" pitchFamily="34" charset="0"/>
              </a:rPr>
              <a:t> </a:t>
            </a:r>
            <a:endParaRPr lang="en-US" sz="16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s-MX" sz="1600" dirty="0">
                <a:solidFill>
                  <a:srgbClr val="0563C1"/>
                </a:solidFill>
                <a:effectLst/>
                <a:latin typeface="Calibri" panose="020F0502020204030204" pitchFamily="34" charset="0"/>
                <a:ea typeface="Calibri" panose="020F0502020204030204" pitchFamily="34" charset="0"/>
                <a:hlinkClick r:id="rId4"/>
              </a:rPr>
              <a:t>https://www.niaid.nih.gov/diseases-conditions/coronaviruses</a:t>
            </a:r>
            <a:r>
              <a:rPr lang="es-MX" sz="1600" dirty="0">
                <a:effectLst/>
                <a:latin typeface="Calibri" panose="020F0502020204030204" pitchFamily="34" charset="0"/>
                <a:ea typeface="Calibri" panose="020F0502020204030204" pitchFamily="34" charset="0"/>
              </a:rPr>
              <a:t>  </a:t>
            </a:r>
            <a:endParaRPr lang="en-US" sz="16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s-MX" sz="1600" dirty="0">
                <a:solidFill>
                  <a:srgbClr val="0563C1"/>
                </a:solidFill>
                <a:effectLst/>
                <a:latin typeface="Calibri" panose="020F0502020204030204" pitchFamily="34" charset="0"/>
                <a:ea typeface="Calibri" panose="020F0502020204030204" pitchFamily="34" charset="0"/>
                <a:hlinkClick r:id="rId5"/>
              </a:rPr>
              <a:t>https://www.cdc.gov/coronavirus/mers/faq.html</a:t>
            </a:r>
            <a:r>
              <a:rPr lang="es-MX" sz="1600" dirty="0">
                <a:effectLst/>
                <a:latin typeface="Calibri" panose="020F0502020204030204" pitchFamily="34" charset="0"/>
                <a:ea typeface="Calibri" panose="020F0502020204030204" pitchFamily="34" charset="0"/>
              </a:rPr>
              <a:t> </a:t>
            </a:r>
            <a:endParaRPr lang="en-US" sz="16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5DB3D49-CF38-464E-9560-EBDB0B71E972}" type="slidenum">
              <a:rPr lang="en-US" smtClean="0"/>
              <a:t>44</a:t>
            </a:fld>
            <a:endParaRPr lang="en-US"/>
          </a:p>
        </p:txBody>
      </p:sp>
    </p:spTree>
    <p:extLst>
      <p:ext uri="{BB962C8B-B14F-4D97-AF65-F5344CB8AC3E}">
        <p14:creationId xmlns:p14="http://schemas.microsoft.com/office/powerpoint/2010/main" val="22519095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s-MX" sz="1400" dirty="0">
                <a:effectLst/>
                <a:latin typeface="Calibri" panose="020F0502020204030204" pitchFamily="34" charset="0"/>
                <a:ea typeface="Calibri" panose="020F0502020204030204" pitchFamily="34" charset="0"/>
              </a:rPr>
              <a:t>El SARS-CoV-2 es el virus que causa el COVID-19. Se reportó por primera vez en Wuhan, China, en 2019, y se convirtió en una epidemia en China continental. La Organización Mundial de la Salud declaró que COVID-19 es una pandemia debido a la velocidad y la escala de la transmisión de la enfermedad a través de todo el mundo. El virus es una nueva cepa. Los virus como el SARS-CoV-2 evolucionan continuamente a medida que se producen cambios en el código genético (mutaciones genéticas) durante la replicación del genoma. Hasta la fecha, no se ha identificado el origen del virus SARS-CoV-2 que causó la pandemia COVID-19, a pesar de los intensos esfuerzos realizados para ello. Esto no es inusual: confirmar con un 100% de certeza el origen de un virus es un proceso largo y complicado. Los científicos tardaron 14 años en encontrar una única población de murciélagos que contenía todos los componentes genéticos necesarios del SARS-</a:t>
            </a:r>
            <a:r>
              <a:rPr lang="es-MX" sz="1400" dirty="0" err="1">
                <a:effectLst/>
                <a:latin typeface="Calibri" panose="020F0502020204030204" pitchFamily="34" charset="0"/>
                <a:ea typeface="Calibri" panose="020F0502020204030204" pitchFamily="34" charset="0"/>
              </a:rPr>
              <a:t>CoV</a:t>
            </a:r>
            <a:r>
              <a:rPr lang="es-MX" sz="1400" dirty="0">
                <a:effectLst/>
                <a:latin typeface="Calibri" panose="020F0502020204030204" pitchFamily="34" charset="0"/>
                <a:ea typeface="Calibri" panose="020F0502020204030204" pitchFamily="34" charset="0"/>
              </a:rPr>
              <a:t>, el virus que causó la epidemia de SARS de 2003. Todavía no conocemos los orígenes del brote de Ébola de 2014.</a:t>
            </a:r>
            <a:endParaRPr lang="en-US" sz="14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s-MX" sz="1400" dirty="0">
                <a:solidFill>
                  <a:srgbClr val="0563C1"/>
                </a:solidFill>
                <a:effectLst/>
                <a:latin typeface="Calibri" panose="020F0502020204030204" pitchFamily="34" charset="0"/>
                <a:ea typeface="Calibri" panose="020F0502020204030204" pitchFamily="34" charset="0"/>
                <a:hlinkClick r:id="rId3"/>
              </a:rPr>
              <a:t>https://www.cdc.gov/coronavirus/2019-ncov/variants/variant-info.html</a:t>
            </a:r>
            <a:r>
              <a:rPr lang="es-MX" sz="1400" dirty="0">
                <a:effectLst/>
                <a:latin typeface="Calibri" panose="020F0502020204030204" pitchFamily="34" charset="0"/>
                <a:ea typeface="Calibri" panose="020F0502020204030204" pitchFamily="34" charset="0"/>
              </a:rPr>
              <a:t> </a:t>
            </a:r>
            <a:endParaRPr lang="en-US" sz="14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s-MX" sz="1400" dirty="0">
                <a:solidFill>
                  <a:srgbClr val="0563C1"/>
                </a:solidFill>
                <a:effectLst/>
                <a:latin typeface="Calibri" panose="020F0502020204030204" pitchFamily="34" charset="0"/>
                <a:ea typeface="Calibri" panose="020F0502020204030204" pitchFamily="34" charset="0"/>
                <a:hlinkClick r:id="rId4"/>
              </a:rPr>
              <a:t>https://www.nih.gov/about-nih/who-we-are/nih-director/statements/statement-misinformation-about-sars-cov-2-origins</a:t>
            </a:r>
            <a:r>
              <a:rPr lang="es-MX" sz="1400" dirty="0">
                <a:effectLst/>
                <a:latin typeface="Calibri" panose="020F0502020204030204" pitchFamily="34" charset="0"/>
                <a:ea typeface="Calibri" panose="020F0502020204030204" pitchFamily="34" charset="0"/>
              </a:rPr>
              <a:t> </a:t>
            </a:r>
            <a:endParaRPr lang="en-US" sz="14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s-MX" sz="1400" dirty="0">
                <a:effectLst/>
                <a:latin typeface="Calibri" panose="020F0502020204030204" pitchFamily="34" charset="0"/>
                <a:ea typeface="Calibri" panose="020F0502020204030204" pitchFamily="34" charset="0"/>
              </a:rPr>
              <a:t>La imagen cortesía de la CDC </a:t>
            </a:r>
            <a:endParaRPr lang="en-US" sz="14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050" dirty="0">
              <a:ea typeface="ＭＳ Ｐゴシック" panose="020B0600070205080204" pitchFamily="34" charset="-128"/>
            </a:endParaRPr>
          </a:p>
          <a:p>
            <a:endParaRPr lang="en-US" altLang="en-US" sz="1050" dirty="0">
              <a:latin typeface="+mn-lt"/>
              <a:ea typeface="ＭＳ Ｐゴシック" panose="020B0600070205080204" pitchFamily="34" charset="-128"/>
            </a:endParaRPr>
          </a:p>
          <a:p>
            <a:endParaRPr lang="en-US" sz="1050" dirty="0"/>
          </a:p>
        </p:txBody>
      </p:sp>
      <p:sp>
        <p:nvSpPr>
          <p:cNvPr id="4" name="Slide Number Placeholder 3"/>
          <p:cNvSpPr>
            <a:spLocks noGrp="1"/>
          </p:cNvSpPr>
          <p:nvPr>
            <p:ph type="sldNum" sz="quarter" idx="5"/>
          </p:nvPr>
        </p:nvSpPr>
        <p:spPr/>
        <p:txBody>
          <a:bodyPr/>
          <a:lstStyle/>
          <a:p>
            <a:fld id="{05DB3D49-CF38-464E-9560-EBDB0B71E972}" type="slidenum">
              <a:rPr lang="en-US" smtClean="0"/>
              <a:t>45</a:t>
            </a:fld>
            <a:endParaRPr lang="en-US"/>
          </a:p>
        </p:txBody>
      </p:sp>
    </p:spTree>
    <p:extLst>
      <p:ext uri="{BB962C8B-B14F-4D97-AF65-F5344CB8AC3E}">
        <p14:creationId xmlns:p14="http://schemas.microsoft.com/office/powerpoint/2010/main" val="11849062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s-MX" sz="1800" dirty="0">
                <a:effectLst/>
                <a:latin typeface="Calibri" panose="020F0502020204030204" pitchFamily="34" charset="0"/>
                <a:ea typeface="Calibri" panose="020F0502020204030204" pitchFamily="34" charset="0"/>
              </a:rPr>
              <a:t>El COVID-19 se propaga cuando una persona infectada exhala gotitas y partículas muy pequeñas que contienen el virus (se propaga de la misma manera que la gripe o el resfriado). Estas gotitas y partículas pueden ser respiradas por otras personas o caer en sus ojos, nariz o boca. En unas circunstancias, pueden contaminar las superficies que tocan. Las personas que se encuentran a menos de 2 metros de la persona infectada son las más propensas a infectarse.</a:t>
            </a:r>
            <a:endParaRPr lang="en-US" sz="18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tabLst>
                <a:tab pos="793750" algn="l"/>
              </a:tabLst>
            </a:pPr>
            <a:r>
              <a:rPr lang="es-MX" sz="1800" dirty="0">
                <a:effectLst/>
                <a:latin typeface="Calibri" panose="020F0502020204030204" pitchFamily="34" charset="0"/>
                <a:ea typeface="Calibri" panose="020F0502020204030204" pitchFamily="34" charset="0"/>
              </a:rPr>
              <a:t>CDC: </a:t>
            </a:r>
            <a:r>
              <a:rPr lang="es-MX" sz="1800" dirty="0">
                <a:solidFill>
                  <a:srgbClr val="0563C1"/>
                </a:solidFill>
                <a:effectLst/>
                <a:latin typeface="Calibri" panose="020F0502020204030204" pitchFamily="34" charset="0"/>
                <a:ea typeface="Calibri" panose="020F0502020204030204" pitchFamily="34" charset="0"/>
                <a:hlinkClick r:id="rId3"/>
              </a:rPr>
              <a:t>https://www.cdc.gov/coronavirus/2019-ncov/prevent-getting-sick/how-covid-spreads.html</a:t>
            </a:r>
            <a:r>
              <a:rPr lang="es-MX" sz="1800" u="sng"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tabLst>
                <a:tab pos="793750" algn="l"/>
              </a:tabLst>
            </a:pPr>
            <a:r>
              <a:rPr lang="es-MX" sz="1800" dirty="0">
                <a:effectLst/>
                <a:latin typeface="Calibri" panose="020F0502020204030204" pitchFamily="34" charset="0"/>
                <a:ea typeface="Calibri" panose="020F0502020204030204" pitchFamily="34" charset="0"/>
              </a:rPr>
              <a:t>LA imagen cortesía de la CDC </a:t>
            </a:r>
            <a:endParaRPr lang="en-US" sz="1800" dirty="0">
              <a:effectLst/>
              <a:latin typeface="Calibri" panose="020F0502020204030204" pitchFamily="34" charset="0"/>
              <a:ea typeface="Calibri" panose="020F0502020204030204" pitchFamily="34" charset="0"/>
            </a:endParaRPr>
          </a:p>
          <a:p>
            <a:endParaRPr lang="en-US" altLang="en-US" sz="1200" strike="sngStrike" dirty="0">
              <a:latin typeface="+mn-lt"/>
              <a:ea typeface="ＭＳ Ｐゴシック" panose="020B0600070205080204" pitchFamily="34" charset="-128"/>
            </a:endParaRPr>
          </a:p>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46</a:t>
            </a:fld>
            <a:endParaRPr lang="en-US"/>
          </a:p>
        </p:txBody>
      </p:sp>
    </p:spTree>
    <p:extLst>
      <p:ext uri="{BB962C8B-B14F-4D97-AF65-F5344CB8AC3E}">
        <p14:creationId xmlns:p14="http://schemas.microsoft.com/office/powerpoint/2010/main" val="42239248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tabLst>
                <a:tab pos="793750" algn="l"/>
              </a:tabLst>
            </a:pPr>
            <a:r>
              <a:rPr lang="es-MX" sz="1800" dirty="0">
                <a:effectLst/>
                <a:latin typeface="Calibri" panose="020F0502020204030204" pitchFamily="34" charset="0"/>
                <a:ea typeface="Calibri" panose="020F0502020204030204" pitchFamily="34" charset="0"/>
              </a:rPr>
              <a:t>La mayoría de las estimaciones del periodo de incubación de COVID-19 es entre 2 y 14 días, siendo lo más habitual unos cinco días. El "periodo de incubación" es el tiempo que transcurre entre el contagio del virus y el comienzo de los síntomas de la enfermedad.</a:t>
            </a:r>
            <a:endParaRPr lang="en-US" sz="18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tabLst>
                <a:tab pos="793750" algn="l"/>
              </a:tabLst>
            </a:pPr>
            <a:r>
              <a:rPr lang="es-MX" sz="1800" dirty="0">
                <a:effectLst/>
                <a:latin typeface="Calibri" panose="020F0502020204030204" pitchFamily="34" charset="0"/>
                <a:ea typeface="Calibri" panose="020F0502020204030204" pitchFamily="34" charset="0"/>
              </a:rPr>
              <a:t>Este periodo puede ser más largo en algunas personas, especialmente en niños y personas con sistemas inmunitarios debilitados y en personas infectadas por el nuevo virus COVID-19.</a:t>
            </a:r>
            <a:endParaRPr lang="en-US" sz="18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tabLst>
                <a:tab pos="793750" algn="l"/>
              </a:tabLst>
            </a:pPr>
            <a:r>
              <a:rPr lang="es-MX" sz="1800" dirty="0">
                <a:solidFill>
                  <a:srgbClr val="0563C1"/>
                </a:solidFill>
                <a:effectLst/>
                <a:latin typeface="Calibri" panose="020F0502020204030204" pitchFamily="34" charset="0"/>
                <a:ea typeface="Calibri" panose="020F0502020204030204" pitchFamily="34" charset="0"/>
                <a:hlinkClick r:id="rId3"/>
              </a:rPr>
              <a:t>https://www.cdc.gov/coronavirus/2019-ncov/hcp/faq.html#Transmission</a:t>
            </a:r>
            <a:r>
              <a:rPr lang="es-MX" sz="1800"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5DB3D49-CF38-464E-9560-EBDB0B71E972}" type="slidenum">
              <a:rPr lang="en-US" smtClean="0"/>
              <a:t>47</a:t>
            </a:fld>
            <a:endParaRPr lang="en-US"/>
          </a:p>
        </p:txBody>
      </p:sp>
    </p:spTree>
    <p:extLst>
      <p:ext uri="{BB962C8B-B14F-4D97-AF65-F5344CB8AC3E}">
        <p14:creationId xmlns:p14="http://schemas.microsoft.com/office/powerpoint/2010/main" val="34941780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tabLst>
                <a:tab pos="793750" algn="l"/>
              </a:tabLst>
            </a:pPr>
            <a:r>
              <a:rPr lang="es-MX" sz="1800" dirty="0">
                <a:effectLst/>
                <a:latin typeface="Calibri" panose="020F0502020204030204" pitchFamily="34" charset="0"/>
                <a:ea typeface="Calibri" panose="020F0502020204030204" pitchFamily="34" charset="0"/>
              </a:rPr>
              <a:t>Los síntomas pueden aparecer de 2 a 14 días después de la exposición. </a:t>
            </a:r>
            <a:endParaRPr lang="en-US" sz="18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tabLst>
                <a:tab pos="793750" algn="l"/>
              </a:tabLst>
            </a:pPr>
            <a:r>
              <a:rPr lang="es-MX" sz="1800" dirty="0">
                <a:effectLst/>
                <a:latin typeface="Calibri" panose="020F0502020204030204" pitchFamily="34" charset="0"/>
                <a:ea typeface="Calibri" panose="020F0502020204030204" pitchFamily="34" charset="0"/>
              </a:rPr>
              <a:t>Informes de China han reportado que la mayoría de la gente tienen una enfermedad leve cuando se infectan del SARS-CoV-2. Sin embargo, el mismo informe reportó que el 16% de los casos tenían una enfermedad grave y alrededor del 2.5% resultaron en muerte. </a:t>
            </a:r>
            <a:endParaRPr lang="en-US" sz="18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tabLst>
                <a:tab pos="793750" algn="l"/>
              </a:tabLst>
            </a:pPr>
            <a:r>
              <a:rPr lang="es-MX" sz="1800" dirty="0">
                <a:effectLst/>
                <a:latin typeface="Calibri" panose="020F0502020204030204" pitchFamily="34" charset="0"/>
                <a:ea typeface="Calibri" panose="020F0502020204030204" pitchFamily="34" charset="0"/>
              </a:rPr>
              <a:t>Características Clínicas de la enfermedad Coronavirus 2019 en China NEJM, Feb 28, 2020 </a:t>
            </a:r>
            <a:endParaRPr lang="en-US" sz="18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tabLst>
                <a:tab pos="793750" algn="l"/>
              </a:tabLst>
            </a:pPr>
            <a:r>
              <a:rPr lang="es-MX" sz="1800" dirty="0">
                <a:solidFill>
                  <a:srgbClr val="0563C1"/>
                </a:solidFill>
                <a:effectLst/>
                <a:latin typeface="Calibri" panose="020F0502020204030204" pitchFamily="34" charset="0"/>
                <a:ea typeface="Calibri" panose="020F0502020204030204" pitchFamily="34" charset="0"/>
                <a:hlinkClick r:id="rId3"/>
              </a:rPr>
              <a:t>https://www.nejm.org/doi/pdf/10.1056/NEJMoa2002032?articleTools=true</a:t>
            </a: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5DB3D49-CF38-464E-9560-EBDB0B71E972}" type="slidenum">
              <a:rPr lang="en-US" smtClean="0"/>
              <a:t>48</a:t>
            </a:fld>
            <a:endParaRPr lang="en-US"/>
          </a:p>
        </p:txBody>
      </p:sp>
    </p:spTree>
    <p:extLst>
      <p:ext uri="{BB962C8B-B14F-4D97-AF65-F5344CB8AC3E}">
        <p14:creationId xmlns:p14="http://schemas.microsoft.com/office/powerpoint/2010/main" val="30925833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800" dirty="0">
                <a:effectLst/>
                <a:latin typeface="Calibri" panose="020F0502020204030204" pitchFamily="34" charset="0"/>
                <a:ea typeface="Calibri" panose="020F0502020204030204" pitchFamily="34" charset="0"/>
              </a:rPr>
              <a:t>Si hay tiempo, vea este mapa con la clase y discutan las tasas de infección y vacunación del COVID-19. El enlace te lleva a un mapa global, una vez que estén allí, hagan clic en los Estados Unidos Americanos en la parte izquierda de la página. </a:t>
            </a:r>
            <a:endParaRPr lang="en-US" sz="18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tabLst>
                <a:tab pos="793750" algn="l"/>
              </a:tabLst>
            </a:pPr>
            <a:r>
              <a:rPr lang="es-MX" sz="1800" dirty="0">
                <a:effectLst/>
                <a:latin typeface="Calibri" panose="020F0502020204030204" pitchFamily="34" charset="0"/>
                <a:ea typeface="Calibri" panose="020F0502020204030204" pitchFamily="34" charset="0"/>
              </a:rPr>
              <a:t>Esta imagen es una captura de pantalla del Mapa de Datos de Coronavirus de John Hopkins. </a:t>
            </a: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5DB3D49-CF38-464E-9560-EBDB0B71E972}" type="slidenum">
              <a:rPr lang="en-US" smtClean="0"/>
              <a:t>49</a:t>
            </a:fld>
            <a:endParaRPr lang="en-US"/>
          </a:p>
        </p:txBody>
      </p:sp>
    </p:spTree>
    <p:extLst>
      <p:ext uri="{BB962C8B-B14F-4D97-AF65-F5344CB8AC3E}">
        <p14:creationId xmlns:p14="http://schemas.microsoft.com/office/powerpoint/2010/main" val="3828539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5</a:t>
            </a:fld>
            <a:endParaRPr lang="en-US" dirty="0"/>
          </a:p>
        </p:txBody>
      </p:sp>
    </p:spTree>
    <p:extLst>
      <p:ext uri="{BB962C8B-B14F-4D97-AF65-F5344CB8AC3E}">
        <p14:creationId xmlns:p14="http://schemas.microsoft.com/office/powerpoint/2010/main" val="8345258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tabLst>
                <a:tab pos="793750" algn="l"/>
              </a:tabLst>
            </a:pPr>
            <a:r>
              <a:rPr lang="es-MX" sz="1400" dirty="0">
                <a:effectLst/>
                <a:latin typeface="Calibri" panose="020F0502020204030204" pitchFamily="34" charset="0"/>
                <a:ea typeface="Calibri" panose="020F0502020204030204" pitchFamily="34" charset="0"/>
              </a:rPr>
              <a:t>¿Cómo puede determinar si su riesgo de contraer el COVID-19 es mayor en el lugar donde trabaja que en la población general?   En primer lugar, considere si el tipo de entorno en el que trabaja requiere una estrecha proximidad con personas potencialmente infectadas por el virus COVID-19.  A continuación, pregúntese si sus funciones laborales específicas le obligan a tener un contacto repetido, prolongado o estrecho con fuentes conocidas o sospechosas del virus.</a:t>
            </a:r>
            <a:endParaRPr lang="en-US" sz="14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tabLst>
                <a:tab pos="793750" algn="l"/>
              </a:tabLst>
            </a:pPr>
            <a:r>
              <a:rPr lang="es-MX" sz="1400" dirty="0">
                <a:effectLst/>
                <a:latin typeface="Calibri" panose="020F0502020204030204" pitchFamily="34" charset="0"/>
                <a:ea typeface="Calibri" panose="020F0502020204030204" pitchFamily="34" charset="0"/>
              </a:rPr>
              <a:t> </a:t>
            </a:r>
            <a:endParaRPr lang="en-US" sz="14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tabLst>
                <a:tab pos="793750" algn="l"/>
              </a:tabLst>
            </a:pPr>
            <a:r>
              <a:rPr lang="es-MX" sz="1400" dirty="0">
                <a:effectLst/>
                <a:latin typeface="Calibri" panose="020F0502020204030204" pitchFamily="34" charset="0"/>
                <a:ea typeface="Calibri" panose="020F0502020204030204" pitchFamily="34" charset="0"/>
              </a:rPr>
              <a:t>Por ejemplo, un hospital es un entorno de trabajo en el que habrá una mayor concentración de individuos que tienen o se sospecha que tienen el coronavirus.  </a:t>
            </a:r>
            <a:endParaRPr lang="en-US" sz="14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tabLst>
                <a:tab pos="793750" algn="l"/>
              </a:tabLst>
            </a:pPr>
            <a:r>
              <a:rPr lang="es-MX" sz="1400" dirty="0">
                <a:effectLst/>
                <a:latin typeface="Calibri" panose="020F0502020204030204" pitchFamily="34" charset="0"/>
                <a:ea typeface="Calibri" panose="020F0502020204030204" pitchFamily="34" charset="0"/>
              </a:rPr>
              <a:t>Sin embargo, los empleados que trabajan en el mismo centro tienen diferentes riesgos dependiendo de la parte de la institución en la que trabajan y de las tareas que realizan.  El personal que atiende a un paciente con COVID-19 tiene un mayor riesgo de infectarse en el trabajo que alguien que trabaja en la oficina de facturación. </a:t>
            </a:r>
            <a:endParaRPr lang="en-US" sz="14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tabLst>
                <a:tab pos="793750" algn="l"/>
              </a:tabLst>
            </a:pPr>
            <a:r>
              <a:rPr lang="es-MX" sz="1400" dirty="0">
                <a:solidFill>
                  <a:srgbClr val="0563C1"/>
                </a:solidFill>
                <a:effectLst/>
                <a:latin typeface="Calibri" panose="020F0502020204030204" pitchFamily="34" charset="0"/>
                <a:ea typeface="Calibri" panose="020F0502020204030204" pitchFamily="34" charset="0"/>
                <a:hlinkClick r:id="rId3"/>
              </a:rPr>
              <a:t>https://www.osha.gov/coronavirus/hazards</a:t>
            </a:r>
            <a:r>
              <a:rPr lang="es-MX" sz="1400" dirty="0">
                <a:effectLst/>
                <a:latin typeface="Calibri" panose="020F0502020204030204" pitchFamily="34" charset="0"/>
                <a:ea typeface="Calibri" panose="020F0502020204030204" pitchFamily="34" charset="0"/>
              </a:rPr>
              <a:t> </a:t>
            </a:r>
            <a:endParaRPr lang="en-US" sz="14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5DB3D49-CF38-464E-9560-EBDB0B71E972}" type="slidenum">
              <a:rPr lang="en-US" smtClean="0"/>
              <a:t>50</a:t>
            </a:fld>
            <a:endParaRPr lang="en-US"/>
          </a:p>
        </p:txBody>
      </p:sp>
    </p:spTree>
    <p:extLst>
      <p:ext uri="{BB962C8B-B14F-4D97-AF65-F5344CB8AC3E}">
        <p14:creationId xmlns:p14="http://schemas.microsoft.com/office/powerpoint/2010/main" val="15547273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tabLst>
                <a:tab pos="793750" algn="l"/>
              </a:tabLst>
            </a:pPr>
            <a:r>
              <a:rPr lang="es-MX" sz="1400" dirty="0">
                <a:effectLst/>
                <a:latin typeface="Calibri" panose="020F0502020204030204" pitchFamily="34" charset="0"/>
                <a:ea typeface="Calibri" panose="020F0502020204030204" pitchFamily="34" charset="0"/>
              </a:rPr>
              <a:t>Las ocupaciones con un </a:t>
            </a:r>
            <a:r>
              <a:rPr lang="es-MX" sz="1400" u="sng" dirty="0">
                <a:effectLst/>
                <a:latin typeface="Calibri" panose="020F0502020204030204" pitchFamily="34" charset="0"/>
                <a:ea typeface="Calibri" panose="020F0502020204030204" pitchFamily="34" charset="0"/>
              </a:rPr>
              <a:t>potencial de exposición muy alto</a:t>
            </a:r>
            <a:r>
              <a:rPr lang="es-MX" sz="1400" dirty="0">
                <a:effectLst/>
                <a:latin typeface="Calibri" panose="020F0502020204030204" pitchFamily="34" charset="0"/>
                <a:ea typeface="Calibri" panose="020F0502020204030204" pitchFamily="34" charset="0"/>
              </a:rPr>
              <a:t> son aquellas con un alto potencial de exposición a altas concentraciones de fuentes conocidas o sospechosas de COVID-19 durante procedimientos médicos, durante autopsias o de laboratorio específicos.  Las altas concentraciones del coronavirus podrían ser el resultado de actividades que generan aerosoles de fuentes conocidas o sospechosas.  Un aerosol es una pulverización o niebla formada por partículas sólidas o líquidas.  </a:t>
            </a:r>
            <a:endParaRPr lang="en-US" sz="14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tabLst>
                <a:tab pos="793750" algn="l"/>
              </a:tabLst>
            </a:pPr>
            <a:r>
              <a:rPr lang="es-MX" sz="1400" dirty="0">
                <a:effectLst/>
                <a:latin typeface="Calibri" panose="020F0502020204030204" pitchFamily="34" charset="0"/>
                <a:ea typeface="Calibri" panose="020F0502020204030204" pitchFamily="34" charset="0"/>
              </a:rPr>
              <a:t>Algunos ejemplos de procedimientos de trabajo que pueden producir aerosoles que podrían contener COVID-19 u otras partículas del coronavirus son</a:t>
            </a:r>
            <a:endParaRPr lang="en-US" sz="1400" dirty="0">
              <a:effectLst/>
              <a:latin typeface="Calibri" panose="020F0502020204030204" pitchFamily="34" charset="0"/>
              <a:ea typeface="Calibri" panose="020F0502020204030204" pitchFamily="34" charset="0"/>
            </a:endParaRPr>
          </a:p>
          <a:p>
            <a:pPr marL="342900" marR="0" lvl="0" indent="-342900">
              <a:lnSpc>
                <a:spcPct val="107000"/>
              </a:lnSpc>
              <a:spcBef>
                <a:spcPts val="0"/>
              </a:spcBef>
              <a:spcAft>
                <a:spcPts val="0"/>
              </a:spcAft>
              <a:buFont typeface="Arial" panose="020B0604020202020204" pitchFamily="34" charset="0"/>
              <a:buChar char="●"/>
              <a:tabLst>
                <a:tab pos="793750" algn="l"/>
              </a:tabLst>
            </a:pPr>
            <a:r>
              <a:rPr lang="es-MX" sz="1400" dirty="0">
                <a:solidFill>
                  <a:srgbClr val="000000"/>
                </a:solidFill>
                <a:effectLst/>
                <a:latin typeface="Noto Sans Symbols"/>
                <a:ea typeface="Noto Sans Symbols"/>
                <a:cs typeface="Noto Sans Symbols"/>
              </a:rPr>
              <a:t>Broncoscopia</a:t>
            </a:r>
            <a:endParaRPr lang="en-US" sz="1400" dirty="0">
              <a:effectLst/>
              <a:latin typeface="Noto Sans Symbols"/>
              <a:ea typeface="Noto Sans Symbols"/>
              <a:cs typeface="Noto Sans Symbols"/>
            </a:endParaRPr>
          </a:p>
          <a:p>
            <a:pPr marL="342900" marR="0" lvl="0" indent="-342900">
              <a:lnSpc>
                <a:spcPct val="107000"/>
              </a:lnSpc>
              <a:spcBef>
                <a:spcPts val="0"/>
              </a:spcBef>
              <a:spcAft>
                <a:spcPts val="0"/>
              </a:spcAft>
              <a:buFont typeface="Arial" panose="020B0604020202020204" pitchFamily="34" charset="0"/>
              <a:buChar char="●"/>
              <a:tabLst>
                <a:tab pos="793750" algn="l"/>
              </a:tabLst>
            </a:pPr>
            <a:r>
              <a:rPr lang="en-US" sz="1400" dirty="0" err="1">
                <a:solidFill>
                  <a:srgbClr val="000000"/>
                </a:solidFill>
                <a:effectLst/>
                <a:latin typeface="Noto Sans Symbols"/>
                <a:ea typeface="Noto Sans Symbols"/>
                <a:cs typeface="Noto Sans Symbols"/>
              </a:rPr>
              <a:t>Intubación</a:t>
            </a:r>
            <a:endParaRPr lang="en-US" sz="1400" dirty="0">
              <a:effectLst/>
              <a:latin typeface="Noto Sans Symbols"/>
              <a:ea typeface="Noto Sans Symbols"/>
              <a:cs typeface="Noto Sans Symbols"/>
            </a:endParaRPr>
          </a:p>
          <a:p>
            <a:pPr marL="342900" marR="0" lvl="0" indent="-342900">
              <a:lnSpc>
                <a:spcPct val="107000"/>
              </a:lnSpc>
              <a:spcBef>
                <a:spcPts val="0"/>
              </a:spcBef>
              <a:spcAft>
                <a:spcPts val="0"/>
              </a:spcAft>
              <a:buFont typeface="Arial" panose="020B0604020202020204" pitchFamily="34" charset="0"/>
              <a:buChar char="●"/>
              <a:tabLst>
                <a:tab pos="793750" algn="l"/>
              </a:tabLst>
            </a:pPr>
            <a:r>
              <a:rPr lang="es-MX" sz="1400" dirty="0">
                <a:solidFill>
                  <a:srgbClr val="000000"/>
                </a:solidFill>
                <a:effectLst/>
                <a:latin typeface="Noto Sans Symbols"/>
                <a:ea typeface="Noto Sans Symbols"/>
                <a:cs typeface="Noto Sans Symbols"/>
              </a:rPr>
              <a:t>Trabajo con muestras en laboratorios</a:t>
            </a:r>
            <a:endParaRPr lang="en-US" sz="1400" dirty="0">
              <a:effectLst/>
              <a:latin typeface="Noto Sans Symbols"/>
              <a:ea typeface="Noto Sans Symbols"/>
              <a:cs typeface="Noto Sans Symbols"/>
            </a:endParaRPr>
          </a:p>
          <a:p>
            <a:pPr marL="342900" marR="0" lvl="0" indent="-342900">
              <a:lnSpc>
                <a:spcPct val="107000"/>
              </a:lnSpc>
              <a:spcBef>
                <a:spcPts val="0"/>
              </a:spcBef>
              <a:spcAft>
                <a:spcPts val="0"/>
              </a:spcAft>
              <a:buFont typeface="Arial" panose="020B0604020202020204" pitchFamily="34" charset="0"/>
              <a:buChar char="●"/>
              <a:tabLst>
                <a:tab pos="793750" algn="l"/>
              </a:tabLst>
            </a:pPr>
            <a:r>
              <a:rPr lang="es-MX" sz="1400" dirty="0">
                <a:solidFill>
                  <a:srgbClr val="000000"/>
                </a:solidFill>
                <a:effectLst/>
                <a:latin typeface="Noto Sans Symbols"/>
                <a:ea typeface="Noto Sans Symbols"/>
                <a:cs typeface="Noto Sans Symbols"/>
              </a:rPr>
              <a:t>Algunos procedimientos dentales</a:t>
            </a:r>
            <a:endParaRPr lang="en-US" sz="1400" dirty="0">
              <a:effectLst/>
              <a:latin typeface="Noto Sans Symbols"/>
              <a:ea typeface="Noto Sans Symbols"/>
              <a:cs typeface="Noto Sans Symbols"/>
            </a:endParaRPr>
          </a:p>
          <a:p>
            <a:pPr marL="342900" marR="0" lvl="0" indent="-342900">
              <a:lnSpc>
                <a:spcPct val="107000"/>
              </a:lnSpc>
              <a:spcBef>
                <a:spcPts val="0"/>
              </a:spcBef>
              <a:spcAft>
                <a:spcPts val="800"/>
              </a:spcAft>
              <a:buFont typeface="Arial" panose="020B0604020202020204" pitchFamily="34" charset="0"/>
              <a:buChar char="●"/>
              <a:tabLst>
                <a:tab pos="793750" algn="l"/>
              </a:tabLst>
            </a:pPr>
            <a:r>
              <a:rPr lang="es-MX" sz="1400" dirty="0">
                <a:solidFill>
                  <a:srgbClr val="000000"/>
                </a:solidFill>
                <a:effectLst/>
                <a:latin typeface="Noto Sans Symbols"/>
                <a:ea typeface="Noto Sans Symbols"/>
                <a:cs typeface="Noto Sans Symbols"/>
              </a:rPr>
              <a:t>Algunos procedimientos de autopsia</a:t>
            </a:r>
            <a:endParaRPr lang="en-US" sz="1400" dirty="0">
              <a:effectLst/>
              <a:latin typeface="Noto Sans Symbols"/>
              <a:ea typeface="Noto Sans Symbols"/>
              <a:cs typeface="Noto Sans Symbols"/>
            </a:endParaRPr>
          </a:p>
          <a:p>
            <a:pPr marL="0" marR="0">
              <a:lnSpc>
                <a:spcPct val="107000"/>
              </a:lnSpc>
              <a:spcBef>
                <a:spcPts val="0"/>
              </a:spcBef>
              <a:spcAft>
                <a:spcPts val="800"/>
              </a:spcAft>
              <a:tabLst>
                <a:tab pos="793750" algn="l"/>
              </a:tabLst>
            </a:pPr>
            <a:r>
              <a:rPr lang="es-MX" sz="1400" dirty="0">
                <a:effectLst/>
                <a:latin typeface="Calibri" panose="020F0502020204030204" pitchFamily="34" charset="0"/>
                <a:ea typeface="Calibri" panose="020F0502020204030204" pitchFamily="34" charset="0"/>
              </a:rPr>
              <a:t>Tenga en cuenta que la categoría de riesgo muy alto sólo se aplica al personal que está cerca de la fuente de coronavirus.</a:t>
            </a:r>
            <a:endParaRPr lang="en-US" sz="14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tabLst>
                <a:tab pos="793750" algn="l"/>
              </a:tabLst>
            </a:pPr>
            <a:r>
              <a:rPr lang="es-MX" sz="1400" dirty="0">
                <a:solidFill>
                  <a:srgbClr val="0563C1"/>
                </a:solidFill>
                <a:effectLst/>
                <a:latin typeface="Calibri" panose="020F0502020204030204" pitchFamily="34" charset="0"/>
                <a:ea typeface="Calibri" panose="020F0502020204030204" pitchFamily="34" charset="0"/>
                <a:hlinkClick r:id="rId3"/>
              </a:rPr>
              <a:t>https://www.osha.gov/coronavirus/hazards</a:t>
            </a:r>
            <a:r>
              <a:rPr lang="es-MX" sz="1400" dirty="0">
                <a:effectLst/>
                <a:latin typeface="Calibri" panose="020F0502020204030204" pitchFamily="34" charset="0"/>
                <a:ea typeface="Calibri" panose="020F0502020204030204" pitchFamily="34" charset="0"/>
              </a:rPr>
              <a:t> </a:t>
            </a:r>
            <a:endParaRPr lang="en-US" sz="14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tabLst>
                <a:tab pos="793750" algn="l"/>
              </a:tabLst>
            </a:pPr>
            <a:r>
              <a:rPr lang="es-MX" sz="1400" dirty="0">
                <a:solidFill>
                  <a:srgbClr val="0563C1"/>
                </a:solidFill>
                <a:effectLst/>
                <a:latin typeface="Calibri" panose="020F0502020204030204" pitchFamily="34" charset="0"/>
                <a:ea typeface="Calibri" panose="020F0502020204030204" pitchFamily="34" charset="0"/>
                <a:hlinkClick r:id="rId4"/>
              </a:rPr>
              <a:t>https://www.osha.gov/Publications/OSHA3990.pdf</a:t>
            </a:r>
            <a:endParaRPr lang="en-US" sz="14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5DB3D49-CF38-464E-9560-EBDB0B71E972}" type="slidenum">
              <a:rPr lang="en-US" smtClean="0"/>
              <a:t>51</a:t>
            </a:fld>
            <a:endParaRPr lang="en-US"/>
          </a:p>
        </p:txBody>
      </p:sp>
    </p:spTree>
    <p:extLst>
      <p:ext uri="{BB962C8B-B14F-4D97-AF65-F5344CB8AC3E}">
        <p14:creationId xmlns:p14="http://schemas.microsoft.com/office/powerpoint/2010/main" val="41063048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tabLst>
                <a:tab pos="793750" algn="l"/>
              </a:tabLst>
            </a:pPr>
            <a:r>
              <a:rPr lang="es-MX" u="sng" dirty="0">
                <a:effectLst/>
                <a:latin typeface="Calibri" panose="020F0502020204030204" pitchFamily="34" charset="0"/>
                <a:ea typeface="Calibri" panose="020F0502020204030204" pitchFamily="34" charset="0"/>
              </a:rPr>
              <a:t>Alto riesgo de exposición</a:t>
            </a:r>
            <a:endParaRPr lang="en-US"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tabLst>
                <a:tab pos="793750" algn="l"/>
              </a:tabLst>
            </a:pPr>
            <a:r>
              <a:rPr lang="es-MX" dirty="0">
                <a:effectLst/>
                <a:latin typeface="Calibri" panose="020F0502020204030204" pitchFamily="34" charset="0"/>
                <a:ea typeface="Calibri" panose="020F0502020204030204" pitchFamily="34" charset="0"/>
              </a:rPr>
              <a:t>Trabajos con un alto potencial de exposición a fuentes conocidas o sospechosas de SARS-CoV-2. Algunos ejemplos de trabajadores de esta categoría son: </a:t>
            </a:r>
            <a:endParaRPr lang="en-US" dirty="0">
              <a:effectLst/>
              <a:latin typeface="Calibri" panose="020F0502020204030204" pitchFamily="34" charset="0"/>
              <a:ea typeface="Calibri" panose="020F0502020204030204" pitchFamily="34" charset="0"/>
            </a:endParaRPr>
          </a:p>
          <a:p>
            <a:pPr marL="342900" marR="0" lvl="0" indent="-342900">
              <a:lnSpc>
                <a:spcPct val="107000"/>
              </a:lnSpc>
              <a:spcBef>
                <a:spcPts val="0"/>
              </a:spcBef>
              <a:spcAft>
                <a:spcPts val="0"/>
              </a:spcAft>
              <a:buFont typeface="Arial" panose="020B0604020202020204" pitchFamily="34" charset="0"/>
              <a:buChar char="●"/>
              <a:tabLst>
                <a:tab pos="793750" algn="l"/>
              </a:tabLst>
            </a:pPr>
            <a:r>
              <a:rPr lang="es-MX" dirty="0">
                <a:solidFill>
                  <a:srgbClr val="000000"/>
                </a:solidFill>
                <a:effectLst/>
                <a:latin typeface="Noto Sans Symbols"/>
                <a:ea typeface="Noto Sans Symbols"/>
                <a:cs typeface="Noto Sans Symbols"/>
              </a:rPr>
              <a:t>Personal de asistencia médica y de apoyo (personal hospitalario que debe entrar en las habitaciones de los pacientes) expuesto a pacientes con COVID-19 conocidos o sospechosos.</a:t>
            </a:r>
            <a:endParaRPr lang="en-US" dirty="0">
              <a:effectLst/>
              <a:latin typeface="Noto Sans Symbols"/>
              <a:ea typeface="Noto Sans Symbols"/>
              <a:cs typeface="Noto Sans Symbols"/>
            </a:endParaRPr>
          </a:p>
          <a:p>
            <a:pPr marL="342900" marR="0" lvl="0" indent="-342900">
              <a:lnSpc>
                <a:spcPct val="107000"/>
              </a:lnSpc>
              <a:spcBef>
                <a:spcPts val="0"/>
              </a:spcBef>
              <a:spcAft>
                <a:spcPts val="0"/>
              </a:spcAft>
              <a:buFont typeface="Arial" panose="020B0604020202020204" pitchFamily="34" charset="0"/>
              <a:buChar char="●"/>
              <a:tabLst>
                <a:tab pos="793750" algn="l"/>
              </a:tabLst>
            </a:pPr>
            <a:r>
              <a:rPr lang="es-MX" dirty="0">
                <a:solidFill>
                  <a:srgbClr val="000000"/>
                </a:solidFill>
                <a:effectLst/>
                <a:latin typeface="Noto Sans Symbols"/>
                <a:ea typeface="Noto Sans Symbols"/>
                <a:cs typeface="Noto Sans Symbols"/>
              </a:rPr>
              <a:t>Trabajadores de transporte médico (operadores de ambulancias) que trasladan a pacientes conocidos o sospechosos de COVID-19 en vehículos cerrados.</a:t>
            </a:r>
            <a:endParaRPr lang="en-US" dirty="0">
              <a:effectLst/>
              <a:latin typeface="Noto Sans Symbols"/>
              <a:ea typeface="Noto Sans Symbols"/>
              <a:cs typeface="Noto Sans Symbols"/>
            </a:endParaRPr>
          </a:p>
          <a:p>
            <a:pPr marL="342900" marR="0" lvl="0" indent="-342900">
              <a:lnSpc>
                <a:spcPct val="107000"/>
              </a:lnSpc>
              <a:spcBef>
                <a:spcPts val="0"/>
              </a:spcBef>
              <a:spcAft>
                <a:spcPts val="0"/>
              </a:spcAft>
              <a:buFont typeface="Arial" panose="020B0604020202020204" pitchFamily="34" charset="0"/>
              <a:buChar char="●"/>
              <a:tabLst>
                <a:tab pos="793750" algn="l"/>
              </a:tabLst>
            </a:pPr>
            <a:r>
              <a:rPr lang="es-MX" dirty="0">
                <a:solidFill>
                  <a:srgbClr val="000000"/>
                </a:solidFill>
                <a:effectLst/>
                <a:latin typeface="Noto Sans Symbols"/>
                <a:ea typeface="Noto Sans Symbols"/>
                <a:cs typeface="Noto Sans Symbols"/>
              </a:rPr>
              <a:t>Los trabajadores de las funerarias que participan en la preparación de los cuerpos para el entierro o la cremación de personas que se sabe que tienen, o se sospecha que tienen, COVID-19 en el momento de la muerte.</a:t>
            </a:r>
            <a:endParaRPr lang="en-US" dirty="0">
              <a:effectLst/>
              <a:latin typeface="Noto Sans Symbols"/>
              <a:ea typeface="Noto Sans Symbols"/>
              <a:cs typeface="Noto Sans Symbols"/>
            </a:endParaRPr>
          </a:p>
          <a:p>
            <a:pPr marL="342900" marR="0" lvl="0" indent="-342900">
              <a:lnSpc>
                <a:spcPct val="107000"/>
              </a:lnSpc>
              <a:spcBef>
                <a:spcPts val="0"/>
              </a:spcBef>
              <a:spcAft>
                <a:spcPts val="0"/>
              </a:spcAft>
              <a:buFont typeface="Arial" panose="020B0604020202020204" pitchFamily="34" charset="0"/>
              <a:buChar char="●"/>
              <a:tabLst>
                <a:tab pos="793750" algn="l"/>
              </a:tabLst>
            </a:pPr>
            <a:r>
              <a:rPr lang="es-MX" dirty="0">
                <a:solidFill>
                  <a:srgbClr val="000000"/>
                </a:solidFill>
                <a:effectLst/>
                <a:latin typeface="Noto Sans Symbols"/>
                <a:ea typeface="Noto Sans Symbols"/>
                <a:cs typeface="Noto Sans Symbols"/>
              </a:rPr>
              <a:t>Aquellos que tienen un contacto frecuente o sostenido con sus compañeros de trabajo, incluso en condiciones de trabajo estrechas en interiores o en espacios mal ventilados en varios tipos de lugares de trabajo industriales, de fabricación, agrícolas, de construcción y de otras infraestructuras críticas.</a:t>
            </a:r>
            <a:endParaRPr lang="en-US" dirty="0">
              <a:effectLst/>
              <a:latin typeface="Noto Sans Symbols"/>
              <a:ea typeface="Noto Sans Symbols"/>
              <a:cs typeface="Noto Sans Symbols"/>
            </a:endParaRPr>
          </a:p>
          <a:p>
            <a:pPr marL="342900" marR="0" lvl="0" indent="-342900">
              <a:lnSpc>
                <a:spcPct val="107000"/>
              </a:lnSpc>
              <a:spcBef>
                <a:spcPts val="0"/>
              </a:spcBef>
              <a:spcAft>
                <a:spcPts val="800"/>
              </a:spcAft>
              <a:buFont typeface="Arial" panose="020B0604020202020204" pitchFamily="34" charset="0"/>
              <a:buChar char="●"/>
              <a:tabLst>
                <a:tab pos="793750" algn="l"/>
              </a:tabLst>
            </a:pPr>
            <a:r>
              <a:rPr lang="es-MX" dirty="0">
                <a:solidFill>
                  <a:srgbClr val="000000"/>
                </a:solidFill>
                <a:effectLst/>
                <a:latin typeface="Noto Sans Symbols"/>
                <a:ea typeface="Noto Sans Symbols"/>
                <a:cs typeface="Noto Sans Symbols"/>
              </a:rPr>
              <a:t>Aquellos que tienen un contacto frecuente en interiores o en espacios mal ventilados con el público en general, incluidos los trabajadores de tiendas de comercio, tiendas de comestibles o supermercados, farmacias, operaciones de tránsito y transporte, operaciones de aplicación de la ley y de respuesta a emergencias, restaurantes y bares.</a:t>
            </a:r>
            <a:endParaRPr lang="en-US" dirty="0">
              <a:effectLst/>
              <a:latin typeface="Noto Sans Symbols"/>
              <a:ea typeface="Noto Sans Symbols"/>
              <a:cs typeface="Noto Sans Symbols"/>
            </a:endParaRPr>
          </a:p>
          <a:p>
            <a:pPr marL="0" marR="0">
              <a:lnSpc>
                <a:spcPct val="107000"/>
              </a:lnSpc>
              <a:spcBef>
                <a:spcPts val="0"/>
              </a:spcBef>
              <a:spcAft>
                <a:spcPts val="800"/>
              </a:spcAft>
              <a:tabLst>
                <a:tab pos="793750" algn="l"/>
              </a:tabLst>
            </a:pPr>
            <a:r>
              <a:rPr lang="es-MX" dirty="0">
                <a:solidFill>
                  <a:srgbClr val="0563C1"/>
                </a:solidFill>
                <a:effectLst/>
                <a:latin typeface="Calibri" panose="020F0502020204030204" pitchFamily="34" charset="0"/>
                <a:ea typeface="Calibri" panose="020F0502020204030204" pitchFamily="34" charset="0"/>
                <a:hlinkClick r:id="rId3"/>
              </a:rPr>
              <a:t>https://www.osha.gov/coronavirus/hazards</a:t>
            </a:r>
            <a:r>
              <a:rPr lang="es-MX" dirty="0">
                <a:effectLst/>
                <a:latin typeface="Calibri" panose="020F0502020204030204" pitchFamily="34" charset="0"/>
                <a:ea typeface="Calibri" panose="020F0502020204030204" pitchFamily="34" charset="0"/>
              </a:rPr>
              <a:t> </a:t>
            </a:r>
            <a:endParaRPr lang="en-US"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5DB3D49-CF38-464E-9560-EBDB0B71E972}" type="slidenum">
              <a:rPr lang="en-US" smtClean="0"/>
              <a:t>52</a:t>
            </a:fld>
            <a:endParaRPr lang="en-US"/>
          </a:p>
        </p:txBody>
      </p:sp>
    </p:spTree>
    <p:extLst>
      <p:ext uri="{BB962C8B-B14F-4D97-AF65-F5344CB8AC3E}">
        <p14:creationId xmlns:p14="http://schemas.microsoft.com/office/powerpoint/2010/main" val="21823247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tabLst>
                <a:tab pos="793750" algn="l"/>
              </a:tabLst>
            </a:pPr>
            <a:r>
              <a:rPr lang="es-MX" u="sng" dirty="0">
                <a:effectLst/>
                <a:latin typeface="Calibri" panose="020F0502020204030204" pitchFamily="34" charset="0"/>
                <a:ea typeface="Calibri" panose="020F0502020204030204" pitchFamily="34" charset="0"/>
              </a:rPr>
              <a:t>Riesgo de exposición medio</a:t>
            </a:r>
            <a:endParaRPr lang="en-US"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tabLst>
                <a:tab pos="793750" algn="l"/>
              </a:tabLst>
            </a:pPr>
            <a:r>
              <a:rPr lang="es-MX" dirty="0">
                <a:effectLst/>
                <a:latin typeface="Calibri" panose="020F0502020204030204" pitchFamily="34" charset="0"/>
                <a:ea typeface="Calibri" panose="020F0502020204030204" pitchFamily="34" charset="0"/>
              </a:rPr>
              <a:t>Trabajos que requieren un contacto cercano frecuente (a menos de 1.8 metros durante un total de 15 minutos o más en un período de 24 horas) o un contacto cercano sostenido con otras personas en áreas con transmisión comunitaria.* Ejemplos de trabajadores en esta categoría incluyen:</a:t>
            </a:r>
            <a:endParaRPr lang="en-US" dirty="0">
              <a:effectLst/>
              <a:latin typeface="Calibri" panose="020F0502020204030204" pitchFamily="34" charset="0"/>
              <a:ea typeface="Calibri" panose="020F0502020204030204" pitchFamily="34" charset="0"/>
            </a:endParaRPr>
          </a:p>
          <a:p>
            <a:pPr marL="342900" marR="0" lvl="0" indent="-342900">
              <a:lnSpc>
                <a:spcPct val="107000"/>
              </a:lnSpc>
              <a:spcBef>
                <a:spcPts val="0"/>
              </a:spcBef>
              <a:spcAft>
                <a:spcPts val="0"/>
              </a:spcAft>
              <a:buFont typeface="Arial" panose="020B0604020202020204" pitchFamily="34" charset="0"/>
              <a:buChar char="●"/>
              <a:tabLst>
                <a:tab pos="793750" algn="l"/>
              </a:tabLst>
            </a:pPr>
            <a:r>
              <a:rPr lang="es-MX" dirty="0">
                <a:solidFill>
                  <a:srgbClr val="000000"/>
                </a:solidFill>
                <a:effectLst/>
                <a:latin typeface="Noto Sans Symbols"/>
                <a:ea typeface="Noto Sans Symbols"/>
                <a:cs typeface="Noto Sans Symbols"/>
              </a:rPr>
              <a:t>Aquellos que tienen un contacto frecuente o sostenido con sus compañeros de trabajo, incluso en condiciones de trabajo cercano al aire libre o en espacios bien ventilados en varios tipos de lugares de trabajo industriales, de fabricación, agrícolas, de construcción y de otras infraestructuras críticas.</a:t>
            </a:r>
            <a:endParaRPr lang="en-US" dirty="0">
              <a:effectLst/>
              <a:latin typeface="Noto Sans Symbols"/>
              <a:ea typeface="Noto Sans Symbols"/>
              <a:cs typeface="Noto Sans Symbols"/>
            </a:endParaRPr>
          </a:p>
          <a:p>
            <a:pPr marL="342900" marR="0" lvl="0" indent="-342900">
              <a:lnSpc>
                <a:spcPct val="107000"/>
              </a:lnSpc>
              <a:spcBef>
                <a:spcPts val="0"/>
              </a:spcBef>
              <a:spcAft>
                <a:spcPts val="0"/>
              </a:spcAft>
              <a:buFont typeface="Arial" panose="020B0604020202020204" pitchFamily="34" charset="0"/>
              <a:buChar char="●"/>
              <a:tabLst>
                <a:tab pos="793750" algn="l"/>
              </a:tabLst>
            </a:pPr>
            <a:r>
              <a:rPr lang="es-MX" dirty="0">
                <a:solidFill>
                  <a:srgbClr val="000000"/>
                </a:solidFill>
                <a:effectLst/>
                <a:latin typeface="Noto Sans Symbols"/>
                <a:ea typeface="Noto Sans Symbols"/>
                <a:cs typeface="Noto Sans Symbols"/>
              </a:rPr>
              <a:t>Los que tienen contacto frecuente al aire libre o en espacios bien ventilados con el público en general, incluidos los trabajadores de tiendas de comercio, tiendas de comestibles o supermercados, farmacias, operaciones de tránsito y transporte, operaciones de aplicación de la ley y de respuesta a emergencias, restaurantes y bares.</a:t>
            </a:r>
            <a:endParaRPr lang="en-US" dirty="0">
              <a:effectLst/>
              <a:latin typeface="Noto Sans Symbols"/>
              <a:ea typeface="Noto Sans Symbols"/>
              <a:cs typeface="Noto Sans Symbols"/>
            </a:endParaRPr>
          </a:p>
          <a:p>
            <a:pPr marL="342900" marR="0" lvl="0" indent="-342900">
              <a:lnSpc>
                <a:spcPct val="107000"/>
              </a:lnSpc>
              <a:spcBef>
                <a:spcPts val="0"/>
              </a:spcBef>
              <a:spcAft>
                <a:spcPts val="0"/>
              </a:spcAft>
              <a:buFont typeface="Arial" panose="020B0604020202020204" pitchFamily="34" charset="0"/>
              <a:buChar char="●"/>
              <a:tabLst>
                <a:tab pos="793750" algn="l"/>
              </a:tabLst>
            </a:pPr>
            <a:r>
              <a:rPr lang="es-MX" dirty="0">
                <a:solidFill>
                  <a:srgbClr val="000000"/>
                </a:solidFill>
                <a:effectLst/>
                <a:latin typeface="Noto Sans Symbols"/>
                <a:ea typeface="Noto Sans Symbols"/>
                <a:cs typeface="Noto Sans Symbols"/>
              </a:rPr>
              <a:t>Aquellos que viven en campamentos de trabajo temporal (por ejemplo, trabajadores agrícolas) o instalaciones de alojamiento compartido similares.</a:t>
            </a:r>
            <a:endParaRPr lang="en-US" dirty="0">
              <a:effectLst/>
              <a:latin typeface="Noto Sans Symbols"/>
              <a:ea typeface="Noto Sans Symbols"/>
              <a:cs typeface="Noto Sans Symbols"/>
            </a:endParaRPr>
          </a:p>
          <a:p>
            <a:pPr marL="342900" marR="0" lvl="0" indent="-342900">
              <a:lnSpc>
                <a:spcPct val="107000"/>
              </a:lnSpc>
              <a:spcBef>
                <a:spcPts val="0"/>
              </a:spcBef>
              <a:spcAft>
                <a:spcPts val="800"/>
              </a:spcAft>
              <a:buFont typeface="Arial" panose="020B0604020202020204" pitchFamily="34" charset="0"/>
              <a:buChar char="●"/>
              <a:tabLst>
                <a:tab pos="793750" algn="l"/>
              </a:tabLst>
            </a:pPr>
            <a:r>
              <a:rPr lang="es-MX" i="1" dirty="0">
                <a:solidFill>
                  <a:srgbClr val="000000"/>
                </a:solidFill>
                <a:effectLst/>
                <a:latin typeface="Noto Sans Symbols"/>
                <a:ea typeface="Noto Sans Symbols"/>
                <a:cs typeface="Noto Sans Symbols"/>
              </a:rPr>
              <a:t>Dado que cualquier persona puede ser portador asintomático, los riesgos de exposición de los trabajadores pueden aumentar cuando tienen un contacto repetido y prolongado con otras personas en estas situaciones, especialmente cuando el distanciamiento físico y otras medidas de prevención de la infección pueden no ser posibles o no se aplican amplia y consistentemente.</a:t>
            </a:r>
            <a:endParaRPr lang="en-US" dirty="0">
              <a:effectLst/>
              <a:latin typeface="Noto Sans Symbols"/>
              <a:ea typeface="Noto Sans Symbols"/>
              <a:cs typeface="Noto Sans Symbols"/>
            </a:endParaRPr>
          </a:p>
          <a:p>
            <a:pPr marL="0" marR="0">
              <a:lnSpc>
                <a:spcPct val="107000"/>
              </a:lnSpc>
              <a:spcBef>
                <a:spcPts val="0"/>
              </a:spcBef>
              <a:spcAft>
                <a:spcPts val="800"/>
              </a:spcAft>
              <a:tabLst>
                <a:tab pos="793750" algn="l"/>
              </a:tabLst>
            </a:pPr>
            <a:r>
              <a:rPr lang="es-MX" dirty="0">
                <a:solidFill>
                  <a:srgbClr val="0563C1"/>
                </a:solidFill>
                <a:effectLst/>
                <a:latin typeface="Calibri" panose="020F0502020204030204" pitchFamily="34" charset="0"/>
                <a:ea typeface="Calibri" panose="020F0502020204030204" pitchFamily="34" charset="0"/>
                <a:hlinkClick r:id="rId3"/>
              </a:rPr>
              <a:t>https://www.osha.gov/coronavirus/hazards</a:t>
            </a:r>
            <a:r>
              <a:rPr lang="es-MX" dirty="0">
                <a:effectLst/>
                <a:latin typeface="Calibri" panose="020F0502020204030204" pitchFamily="34" charset="0"/>
                <a:ea typeface="Calibri" panose="020F0502020204030204" pitchFamily="34" charset="0"/>
              </a:rPr>
              <a:t> </a:t>
            </a:r>
            <a:endParaRPr lang="en-US"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5DB3D49-CF38-464E-9560-EBDB0B71E972}" type="slidenum">
              <a:rPr lang="en-US" smtClean="0"/>
              <a:t>53</a:t>
            </a:fld>
            <a:endParaRPr lang="en-US"/>
          </a:p>
        </p:txBody>
      </p:sp>
    </p:spTree>
    <p:extLst>
      <p:ext uri="{BB962C8B-B14F-4D97-AF65-F5344CB8AC3E}">
        <p14:creationId xmlns:p14="http://schemas.microsoft.com/office/powerpoint/2010/main" val="34521133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tab pos="793750" algn="l"/>
              </a:tabLst>
              <a:defRPr/>
            </a:pPr>
            <a:r>
              <a:rPr lang="es-MX" sz="1800" dirty="0">
                <a:effectLst/>
                <a:latin typeface="Calibri" panose="020F0502020204030204" pitchFamily="34" charset="0"/>
                <a:ea typeface="Calibri" panose="020F0502020204030204" pitchFamily="34" charset="0"/>
              </a:rPr>
              <a:t>Las ocupaciones de baja exposición potencial son aquellas que no requieren el contacto con personas que se sabe que están infectadas por el coronavirus, y que tampoco tienen contacto cercano ni frecuente con el público, por ejemplo, los trabajadores de oficina o de la construcción. Sin embargo, cualquier comunidad altamente infectada, cualquier forma de congregación pudiera ser afectada.</a:t>
            </a:r>
            <a:endParaRPr lang="en-US" sz="18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tabLst>
                <a:tab pos="793750" algn="l"/>
              </a:tabLst>
            </a:pPr>
            <a:endParaRPr lang="en-US" sz="1800" dirty="0">
              <a:effectLst/>
              <a:latin typeface="Calibri" panose="020F0502020204030204" pitchFamily="34" charset="0"/>
              <a:ea typeface="Calibri" panose="020F0502020204030204" pitchFamily="34" charset="0"/>
            </a:endParaRPr>
          </a:p>
          <a:p>
            <a:pPr marL="342900" marR="0" lvl="0" indent="-342900">
              <a:lnSpc>
                <a:spcPct val="107000"/>
              </a:lnSpc>
              <a:spcBef>
                <a:spcPts val="0"/>
              </a:spcBef>
              <a:spcAft>
                <a:spcPts val="0"/>
              </a:spcAft>
              <a:buFont typeface="Arial" panose="020B0604020202020204" pitchFamily="34" charset="0"/>
              <a:buChar char="●"/>
              <a:tabLst>
                <a:tab pos="793750" algn="l"/>
              </a:tabLst>
            </a:pPr>
            <a:r>
              <a:rPr lang="es-MX" sz="1800" dirty="0">
                <a:solidFill>
                  <a:srgbClr val="000000"/>
                </a:solidFill>
                <a:effectLst/>
                <a:latin typeface="Noto Sans Symbols"/>
                <a:ea typeface="Noto Sans Symbols"/>
                <a:cs typeface="Noto Sans Symbols"/>
              </a:rPr>
              <a:t>Trabajadores a distancia (es decir, los que trabajan desde casa durante la pandemia).</a:t>
            </a:r>
            <a:endParaRPr lang="en-US" sz="1800" dirty="0">
              <a:effectLst/>
              <a:latin typeface="Noto Sans Symbols"/>
              <a:ea typeface="Noto Sans Symbols"/>
              <a:cs typeface="Noto Sans Symbols"/>
            </a:endParaRPr>
          </a:p>
          <a:p>
            <a:pPr marL="342900" marR="0" lvl="0" indent="-342900">
              <a:lnSpc>
                <a:spcPct val="107000"/>
              </a:lnSpc>
              <a:spcBef>
                <a:spcPts val="0"/>
              </a:spcBef>
              <a:spcAft>
                <a:spcPts val="0"/>
              </a:spcAft>
              <a:buFont typeface="Arial" panose="020B0604020202020204" pitchFamily="34" charset="0"/>
              <a:buChar char="●"/>
              <a:tabLst>
                <a:tab pos="793750" algn="l"/>
              </a:tabLst>
            </a:pPr>
            <a:r>
              <a:rPr lang="es-MX" sz="1800" dirty="0">
                <a:solidFill>
                  <a:srgbClr val="000000"/>
                </a:solidFill>
                <a:effectLst/>
                <a:latin typeface="Noto Sans Symbols"/>
                <a:ea typeface="Noto Sans Symbols"/>
                <a:cs typeface="Noto Sans Symbols"/>
              </a:rPr>
              <a:t>Los trabajadores de oficina que no tienen un contacto estrecho y frecuente con sus compañeros de trabajo, clientes o el público.</a:t>
            </a:r>
            <a:endParaRPr lang="en-US" sz="1800" dirty="0">
              <a:effectLst/>
              <a:latin typeface="Noto Sans Symbols"/>
              <a:ea typeface="Noto Sans Symbols"/>
              <a:cs typeface="Noto Sans Symbols"/>
            </a:endParaRPr>
          </a:p>
          <a:p>
            <a:pPr marL="342900" marR="0" lvl="0" indent="-342900">
              <a:lnSpc>
                <a:spcPct val="107000"/>
              </a:lnSpc>
              <a:spcBef>
                <a:spcPts val="0"/>
              </a:spcBef>
              <a:spcAft>
                <a:spcPts val="800"/>
              </a:spcAft>
              <a:buFont typeface="Arial" panose="020B0604020202020204" pitchFamily="34" charset="0"/>
              <a:buChar char="●"/>
              <a:tabLst>
                <a:tab pos="793750" algn="l"/>
              </a:tabLst>
            </a:pPr>
            <a:r>
              <a:rPr lang="es-MX" sz="1800" dirty="0">
                <a:solidFill>
                  <a:srgbClr val="000000"/>
                </a:solidFill>
                <a:effectLst/>
                <a:latin typeface="Noto Sans Symbols"/>
                <a:ea typeface="Noto Sans Symbols"/>
                <a:cs typeface="Noto Sans Symbols"/>
              </a:rPr>
              <a:t>Trabajadores de la salud que sólo prestan servicios de telemedicina.</a:t>
            </a:r>
            <a:endParaRPr lang="en-US" sz="1800" dirty="0">
              <a:effectLst/>
              <a:latin typeface="Noto Sans Symbols"/>
              <a:ea typeface="Noto Sans Symbols"/>
              <a:cs typeface="Noto Sans Symbols"/>
            </a:endParaRPr>
          </a:p>
        </p:txBody>
      </p:sp>
      <p:sp>
        <p:nvSpPr>
          <p:cNvPr id="4" name="Slide Number Placeholder 3"/>
          <p:cNvSpPr>
            <a:spLocks noGrp="1"/>
          </p:cNvSpPr>
          <p:nvPr>
            <p:ph type="sldNum" sz="quarter" idx="5"/>
          </p:nvPr>
        </p:nvSpPr>
        <p:spPr/>
        <p:txBody>
          <a:bodyPr/>
          <a:lstStyle/>
          <a:p>
            <a:fld id="{05DB3D49-CF38-464E-9560-EBDB0B71E972}" type="slidenum">
              <a:rPr lang="en-US" smtClean="0"/>
              <a:t>54</a:t>
            </a:fld>
            <a:endParaRPr lang="en-US"/>
          </a:p>
        </p:txBody>
      </p:sp>
    </p:spTree>
    <p:extLst>
      <p:ext uri="{BB962C8B-B14F-4D97-AF65-F5344CB8AC3E}">
        <p14:creationId xmlns:p14="http://schemas.microsoft.com/office/powerpoint/2010/main" val="1748607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tabLst>
                <a:tab pos="793750" algn="l"/>
              </a:tabLst>
            </a:pPr>
            <a:r>
              <a:rPr lang="es-MX" sz="1800" dirty="0">
                <a:effectLst/>
                <a:latin typeface="Calibri" panose="020F0502020204030204" pitchFamily="34" charset="0"/>
                <a:ea typeface="Calibri" panose="020F0502020204030204" pitchFamily="34" charset="0"/>
              </a:rPr>
              <a:t>En este módulo hablaremos de la continuidad de las operaciones de las empresas y los pasos claves para preparar y manejar las epidemias y pandemias en el lugar de trabajo. </a:t>
            </a: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5DB3D49-CF38-464E-9560-EBDB0B71E972}" type="slidenum">
              <a:rPr lang="en-US" smtClean="0"/>
              <a:t>55</a:t>
            </a:fld>
            <a:endParaRPr lang="en-US"/>
          </a:p>
        </p:txBody>
      </p:sp>
    </p:spTree>
    <p:extLst>
      <p:ext uri="{BB962C8B-B14F-4D97-AF65-F5344CB8AC3E}">
        <p14:creationId xmlns:p14="http://schemas.microsoft.com/office/powerpoint/2010/main" val="28805397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tabLst>
                <a:tab pos="793750" algn="l"/>
              </a:tabLst>
            </a:pPr>
            <a:r>
              <a:rPr lang="es-MX" sz="1800" dirty="0">
                <a:effectLst/>
                <a:latin typeface="Calibri" panose="020F0502020204030204" pitchFamily="34" charset="0"/>
                <a:ea typeface="Calibri" panose="020F0502020204030204" pitchFamily="34" charset="0"/>
              </a:rPr>
              <a:t>La CDC recomienda un enfoque por niveles  para reducir la exposición al SARS-CoV-2, el virus que causa el COVID-19. Este enfoque incluye el uso de múltiples estrategias de contención. </a:t>
            </a:r>
            <a:endParaRPr lang="en-US" sz="18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tabLst>
                <a:tab pos="793750" algn="l"/>
              </a:tabLst>
            </a:pPr>
            <a:r>
              <a:rPr lang="es-MX" sz="1800" dirty="0">
                <a:solidFill>
                  <a:srgbClr val="0563C1"/>
                </a:solidFill>
                <a:effectLst/>
                <a:latin typeface="Calibri" panose="020F0502020204030204" pitchFamily="34" charset="0"/>
                <a:ea typeface="Calibri" panose="020F0502020204030204" pitchFamily="34" charset="0"/>
                <a:hlinkClick r:id="rId3"/>
              </a:rPr>
              <a:t>https://www.cdc.gov/coronavirus/2019-ncov/community/ventilation.html</a:t>
            </a:r>
            <a:r>
              <a:rPr lang="es-MX" sz="1800"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5DB3D49-CF38-464E-9560-EBDB0B71E972}" type="slidenum">
              <a:rPr lang="en-US" smtClean="0"/>
              <a:t>56</a:t>
            </a:fld>
            <a:endParaRPr lang="en-US"/>
          </a:p>
        </p:txBody>
      </p:sp>
    </p:spTree>
    <p:extLst>
      <p:ext uri="{BB962C8B-B14F-4D97-AF65-F5344CB8AC3E}">
        <p14:creationId xmlns:p14="http://schemas.microsoft.com/office/powerpoint/2010/main" val="649395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tabLst>
                <a:tab pos="793750" algn="l"/>
              </a:tabLst>
            </a:pPr>
            <a:r>
              <a:rPr lang="es-MX" sz="1000" u="sng" dirty="0">
                <a:effectLst/>
                <a:latin typeface="Calibri" panose="020F0502020204030204" pitchFamily="34" charset="0"/>
                <a:ea typeface="Calibri" panose="020F0502020204030204" pitchFamily="34" charset="0"/>
              </a:rPr>
              <a:t>Herramientas para mejorar la ventilación</a:t>
            </a:r>
            <a:endParaRPr lang="en-US" sz="1000" dirty="0">
              <a:effectLst/>
              <a:latin typeface="Calibri" panose="020F0502020204030204" pitchFamily="34" charset="0"/>
              <a:ea typeface="Calibri" panose="020F0502020204030204" pitchFamily="34" charset="0"/>
            </a:endParaRPr>
          </a:p>
          <a:p>
            <a:pPr marL="342900" marR="0" lvl="0" indent="-342900">
              <a:lnSpc>
                <a:spcPct val="107000"/>
              </a:lnSpc>
              <a:spcBef>
                <a:spcPts val="0"/>
              </a:spcBef>
              <a:spcAft>
                <a:spcPts val="0"/>
              </a:spcAft>
              <a:buFont typeface="Arial" panose="020B0604020202020204" pitchFamily="34" charset="0"/>
              <a:buChar char="●"/>
              <a:tabLst>
                <a:tab pos="793750" algn="l"/>
              </a:tabLst>
            </a:pPr>
            <a:r>
              <a:rPr lang="es-MX" sz="1000" dirty="0">
                <a:solidFill>
                  <a:srgbClr val="000000"/>
                </a:solidFill>
                <a:effectLst/>
                <a:latin typeface="Noto Sans Symbols"/>
                <a:ea typeface="Noto Sans Symbols"/>
                <a:cs typeface="Noto Sans Symbols"/>
              </a:rPr>
              <a:t>Tenga cuidado en las zonas muy contaminadas al aumentar la ventilación del aire exterior.</a:t>
            </a:r>
            <a:endParaRPr lang="en-US" sz="1000" dirty="0">
              <a:effectLst/>
              <a:latin typeface="Noto Sans Symbols"/>
              <a:ea typeface="Noto Sans Symbols"/>
              <a:cs typeface="Noto Sans Symbols"/>
            </a:endParaRPr>
          </a:p>
          <a:p>
            <a:pPr marL="342900" marR="0" lvl="0" indent="-342900">
              <a:lnSpc>
                <a:spcPct val="107000"/>
              </a:lnSpc>
              <a:spcBef>
                <a:spcPts val="0"/>
              </a:spcBef>
              <a:spcAft>
                <a:spcPts val="0"/>
              </a:spcAft>
              <a:buFont typeface="Arial" panose="020B0604020202020204" pitchFamily="34" charset="0"/>
              <a:buChar char="●"/>
              <a:tabLst>
                <a:tab pos="793750" algn="l"/>
              </a:tabLst>
            </a:pPr>
            <a:r>
              <a:rPr lang="es-MX" sz="1000" dirty="0">
                <a:solidFill>
                  <a:srgbClr val="000000"/>
                </a:solidFill>
                <a:effectLst/>
                <a:latin typeface="Noto Sans Symbols"/>
                <a:ea typeface="Noto Sans Symbols"/>
                <a:cs typeface="Noto Sans Symbols"/>
              </a:rPr>
              <a:t>Las siguientes herramientas identifican formas de mejorar la ventilación:</a:t>
            </a:r>
            <a:endParaRPr lang="en-US" sz="1000" dirty="0">
              <a:effectLst/>
              <a:latin typeface="Noto Sans Symbols"/>
              <a:ea typeface="Noto Sans Symbols"/>
              <a:cs typeface="Noto Sans Symbols"/>
            </a:endParaRPr>
          </a:p>
          <a:p>
            <a:pPr marL="342900" marR="0" lvl="0" indent="-342900">
              <a:lnSpc>
                <a:spcPct val="107000"/>
              </a:lnSpc>
              <a:spcBef>
                <a:spcPts val="0"/>
              </a:spcBef>
              <a:spcAft>
                <a:spcPts val="0"/>
              </a:spcAft>
              <a:buFont typeface="Arial" panose="020B0604020202020204" pitchFamily="34" charset="0"/>
              <a:buChar char="●"/>
              <a:tabLst>
                <a:tab pos="793750" algn="l"/>
              </a:tabLst>
            </a:pPr>
            <a:r>
              <a:rPr lang="es-MX" sz="1000" u="sng" dirty="0">
                <a:solidFill>
                  <a:srgbClr val="000000"/>
                </a:solidFill>
                <a:effectLst/>
                <a:latin typeface="Noto Sans Symbols"/>
                <a:ea typeface="Noto Sans Symbols"/>
                <a:cs typeface="Noto Sans Symbols"/>
              </a:rPr>
              <a:t>Aumentar la introducción de aire exterior</a:t>
            </a:r>
            <a:r>
              <a:rPr lang="es-MX" sz="1000" dirty="0">
                <a:solidFill>
                  <a:srgbClr val="000000"/>
                </a:solidFill>
                <a:effectLst/>
                <a:latin typeface="Noto Sans Symbols"/>
                <a:ea typeface="Noto Sans Symbols"/>
                <a:cs typeface="Noto Sans Symbols"/>
              </a:rPr>
              <a:t>; abrir las puertas exteriores más allá de los ajustes mínimos para reducir o eliminar la recirculación de aire de la HVAC y abrir las ventanas y puertas cuando las condiciones meteorológicas lo permitan. </a:t>
            </a:r>
            <a:endParaRPr lang="en-US" sz="1000" dirty="0">
              <a:effectLst/>
              <a:latin typeface="Noto Sans Symbols"/>
              <a:ea typeface="Noto Sans Symbols"/>
              <a:cs typeface="Noto Sans Symbols"/>
            </a:endParaRPr>
          </a:p>
          <a:p>
            <a:pPr marL="342900" marR="0" lvl="0" indent="-342900">
              <a:lnSpc>
                <a:spcPct val="107000"/>
              </a:lnSpc>
              <a:spcBef>
                <a:spcPts val="0"/>
              </a:spcBef>
              <a:spcAft>
                <a:spcPts val="0"/>
              </a:spcAft>
              <a:buFont typeface="Arial" panose="020B0604020202020204" pitchFamily="34" charset="0"/>
              <a:buChar char="●"/>
              <a:tabLst>
                <a:tab pos="793750" algn="l"/>
              </a:tabLst>
            </a:pPr>
            <a:r>
              <a:rPr lang="es-MX" sz="1000" u="sng" dirty="0">
                <a:solidFill>
                  <a:srgbClr val="000000"/>
                </a:solidFill>
                <a:effectLst/>
                <a:latin typeface="Noto Sans Symbols"/>
                <a:ea typeface="Noto Sans Symbols"/>
                <a:cs typeface="Noto Sans Symbols"/>
              </a:rPr>
              <a:t>Utilice ventiladores para aumentar la eficacia de las ventanas abiertas</a:t>
            </a:r>
            <a:r>
              <a:rPr lang="es-MX" sz="1000" dirty="0">
                <a:solidFill>
                  <a:srgbClr val="000000"/>
                </a:solidFill>
                <a:effectLst/>
                <a:latin typeface="Noto Sans Symbols"/>
                <a:ea typeface="Noto Sans Symbols"/>
                <a:cs typeface="Noto Sans Symbols"/>
              </a:rPr>
              <a:t>; evite colocar los ventiladores de forma que puedan provocar que el aire contaminado fluya directamente de una persona a otra.</a:t>
            </a:r>
            <a:endParaRPr lang="en-US" sz="1000" dirty="0">
              <a:effectLst/>
              <a:latin typeface="Noto Sans Symbols"/>
              <a:ea typeface="Noto Sans Symbols"/>
              <a:cs typeface="Noto Sans Symbols"/>
            </a:endParaRPr>
          </a:p>
          <a:p>
            <a:pPr marL="342900" marR="0" lvl="0" indent="-342900">
              <a:lnSpc>
                <a:spcPct val="107000"/>
              </a:lnSpc>
              <a:spcBef>
                <a:spcPts val="0"/>
              </a:spcBef>
              <a:spcAft>
                <a:spcPts val="0"/>
              </a:spcAft>
              <a:buFont typeface="Arial" panose="020B0604020202020204" pitchFamily="34" charset="0"/>
              <a:buChar char="●"/>
              <a:tabLst>
                <a:tab pos="793750" algn="l"/>
              </a:tabLst>
            </a:pPr>
            <a:r>
              <a:rPr lang="es-MX" sz="1000" u="sng" dirty="0">
                <a:solidFill>
                  <a:srgbClr val="000000"/>
                </a:solidFill>
                <a:effectLst/>
                <a:latin typeface="Noto Sans Symbols"/>
                <a:ea typeface="Noto Sans Symbols"/>
                <a:cs typeface="Noto Sans Symbols"/>
              </a:rPr>
              <a:t>Asegúrese de que los sistemas de ventilación funcionan correctamente</a:t>
            </a:r>
            <a:r>
              <a:rPr lang="es-MX" sz="1000" dirty="0">
                <a:solidFill>
                  <a:srgbClr val="000000"/>
                </a:solidFill>
                <a:effectLst/>
                <a:latin typeface="Noto Sans Symbols"/>
                <a:ea typeface="Noto Sans Symbols"/>
                <a:cs typeface="Noto Sans Symbols"/>
              </a:rPr>
              <a:t> y proveen una calidad de aire interior aceptable para el nivel de ocupación actual de cada espacio.</a:t>
            </a:r>
            <a:endParaRPr lang="en-US" sz="1000" dirty="0">
              <a:effectLst/>
              <a:latin typeface="Noto Sans Symbols"/>
              <a:ea typeface="Noto Sans Symbols"/>
              <a:cs typeface="Noto Sans Symbols"/>
            </a:endParaRPr>
          </a:p>
          <a:p>
            <a:pPr marL="342900" marR="0" lvl="0" indent="-342900">
              <a:lnSpc>
                <a:spcPct val="107000"/>
              </a:lnSpc>
              <a:spcBef>
                <a:spcPts val="0"/>
              </a:spcBef>
              <a:spcAft>
                <a:spcPts val="0"/>
              </a:spcAft>
              <a:buFont typeface="Arial" panose="020B0604020202020204" pitchFamily="34" charset="0"/>
              <a:buChar char="●"/>
              <a:tabLst>
                <a:tab pos="793750" algn="l"/>
              </a:tabLst>
            </a:pPr>
            <a:r>
              <a:rPr lang="es-MX" sz="1000" u="sng" dirty="0">
                <a:solidFill>
                  <a:srgbClr val="000000"/>
                </a:solidFill>
                <a:effectLst/>
                <a:latin typeface="Noto Sans Symbols"/>
                <a:ea typeface="Noto Sans Symbols"/>
                <a:cs typeface="Noto Sans Symbols"/>
              </a:rPr>
              <a:t>Mejore la filtración del aire central</a:t>
            </a:r>
            <a:r>
              <a:rPr lang="es-MX" sz="1000" dirty="0">
                <a:solidFill>
                  <a:srgbClr val="000000"/>
                </a:solidFill>
                <a:effectLst/>
                <a:latin typeface="Noto Sans Symbols"/>
                <a:ea typeface="Noto Sans Symbols"/>
                <a:cs typeface="Noto Sans Symbols"/>
              </a:rPr>
              <a:t>; una mayor eficacia de la filtración es especialmente útil cuando las opciones de suministro de aire exterior mejoradas son limitadas. Asegúrese de que los filtros de aire tienen el tamaño adecuado y están dentro de su vida útil recomendada, e inspeccione las carcasas y los bastidores de los filtros para garantizar un ajuste adecuado de los mismos y minimizar el aire que fluye alrededor, en lugar de a través, del filtro.</a:t>
            </a:r>
            <a:endParaRPr lang="en-US" sz="1000" dirty="0">
              <a:effectLst/>
              <a:latin typeface="Noto Sans Symbols"/>
              <a:ea typeface="Noto Sans Symbols"/>
              <a:cs typeface="Noto Sans Symbols"/>
            </a:endParaRPr>
          </a:p>
          <a:p>
            <a:pPr marL="342900" marR="0" lvl="0" indent="-342900">
              <a:lnSpc>
                <a:spcPct val="107000"/>
              </a:lnSpc>
              <a:spcBef>
                <a:spcPts val="0"/>
              </a:spcBef>
              <a:spcAft>
                <a:spcPts val="0"/>
              </a:spcAft>
              <a:buFont typeface="Arial" panose="020B0604020202020204" pitchFamily="34" charset="0"/>
              <a:buChar char="●"/>
              <a:tabLst>
                <a:tab pos="793750" algn="l"/>
              </a:tabLst>
            </a:pPr>
            <a:r>
              <a:rPr lang="es-MX" sz="1000" u="sng" dirty="0">
                <a:solidFill>
                  <a:srgbClr val="000000"/>
                </a:solidFill>
                <a:effectLst/>
                <a:latin typeface="Noto Sans Symbols"/>
                <a:ea typeface="Noto Sans Symbols"/>
                <a:cs typeface="Noto Sans Symbols"/>
              </a:rPr>
              <a:t>Asegúrese de que los extractores de los baños funcionen y operen a plena capacidad cuando el edificio esté ocupado.</a:t>
            </a:r>
            <a:endParaRPr lang="en-US" sz="1000" dirty="0">
              <a:effectLst/>
              <a:latin typeface="Noto Sans Symbols"/>
              <a:ea typeface="Noto Sans Symbols"/>
              <a:cs typeface="Noto Sans Symbols"/>
            </a:endParaRPr>
          </a:p>
          <a:p>
            <a:pPr marL="342900" marR="0" lvl="0" indent="-342900">
              <a:lnSpc>
                <a:spcPct val="107000"/>
              </a:lnSpc>
              <a:spcBef>
                <a:spcPts val="0"/>
              </a:spcBef>
              <a:spcAft>
                <a:spcPts val="0"/>
              </a:spcAft>
              <a:buFont typeface="Arial" panose="020B0604020202020204" pitchFamily="34" charset="0"/>
              <a:buChar char="●"/>
              <a:tabLst>
                <a:tab pos="793750" algn="l"/>
              </a:tabLst>
            </a:pPr>
            <a:r>
              <a:rPr lang="es-MX" sz="1000" u="sng" dirty="0">
                <a:solidFill>
                  <a:srgbClr val="000000"/>
                </a:solidFill>
                <a:effectLst/>
                <a:latin typeface="Noto Sans Symbols"/>
                <a:ea typeface="Noto Sans Symbols"/>
                <a:cs typeface="Noto Sans Symbols"/>
              </a:rPr>
              <a:t>Utilice sistemas portátiles de ventilación/filtración de aire con partículas de alta eficiencia (HEPA);</a:t>
            </a:r>
            <a:r>
              <a:rPr lang="es-MX" sz="1000" dirty="0">
                <a:solidFill>
                  <a:srgbClr val="000000"/>
                </a:solidFill>
                <a:effectLst/>
                <a:latin typeface="Noto Sans Symbols"/>
                <a:ea typeface="Noto Sans Symbols"/>
                <a:cs typeface="Noto Sans Symbols"/>
              </a:rPr>
              <a:t> los filtros HEPA pueden mejorar la limpieza del aire (especialmente en las zonas de mayor riesgo </a:t>
            </a:r>
            <a:r>
              <a:rPr lang="es-MX" sz="1000" dirty="0">
                <a:effectLst/>
                <a:latin typeface="Noto Sans Symbols"/>
                <a:ea typeface="Noto Sans Symbols"/>
                <a:cs typeface="Noto Sans Symbols"/>
              </a:rPr>
              <a:t>que con frecuencia son habitadas </a:t>
            </a:r>
            <a:r>
              <a:rPr lang="es-MX" sz="1000" dirty="0">
                <a:solidFill>
                  <a:srgbClr val="000000"/>
                </a:solidFill>
                <a:effectLst/>
                <a:latin typeface="Noto Sans Symbols"/>
                <a:ea typeface="Noto Sans Symbols"/>
                <a:cs typeface="Noto Sans Symbols"/>
              </a:rPr>
              <a:t>por personas con una mayor probabilidad de tener COVID-19 y/o un mayor riesgo de contraer COVID-19).</a:t>
            </a:r>
            <a:endParaRPr lang="en-US" sz="1000" dirty="0">
              <a:effectLst/>
              <a:latin typeface="Noto Sans Symbols"/>
              <a:ea typeface="Noto Sans Symbols"/>
              <a:cs typeface="Noto Sans Symbols"/>
            </a:endParaRPr>
          </a:p>
          <a:p>
            <a:pPr marL="342900" marR="0" lvl="0" indent="-342900">
              <a:lnSpc>
                <a:spcPct val="107000"/>
              </a:lnSpc>
              <a:spcBef>
                <a:spcPts val="0"/>
              </a:spcBef>
              <a:spcAft>
                <a:spcPts val="800"/>
              </a:spcAft>
              <a:buFont typeface="Arial" panose="020B0604020202020204" pitchFamily="34" charset="0"/>
              <a:buChar char="●"/>
              <a:tabLst>
                <a:tab pos="793750" algn="l"/>
              </a:tabLst>
            </a:pPr>
            <a:r>
              <a:rPr lang="es-MX" sz="1000" dirty="0">
                <a:solidFill>
                  <a:srgbClr val="000000"/>
                </a:solidFill>
                <a:effectLst/>
                <a:latin typeface="Noto Sans Symbols"/>
                <a:ea typeface="Noto Sans Symbols"/>
                <a:cs typeface="Noto Sans Symbols"/>
              </a:rPr>
              <a:t>Puede leer </a:t>
            </a:r>
            <a:r>
              <a:rPr lang="es-MX" sz="1000" dirty="0">
                <a:effectLst/>
                <a:latin typeface="Noto Sans Symbols"/>
                <a:ea typeface="Noto Sans Symbols"/>
                <a:cs typeface="Noto Sans Symbols"/>
              </a:rPr>
              <a:t>más</a:t>
            </a:r>
            <a:r>
              <a:rPr lang="es-MX" sz="1000" dirty="0">
                <a:solidFill>
                  <a:srgbClr val="000000"/>
                </a:solidFill>
                <a:effectLst/>
                <a:latin typeface="Noto Sans Symbols"/>
                <a:ea typeface="Noto Sans Symbols"/>
                <a:cs typeface="Noto Sans Symbols"/>
              </a:rPr>
              <a:t> aquí: </a:t>
            </a:r>
            <a:endParaRPr lang="en-US" sz="1000" dirty="0">
              <a:effectLst/>
              <a:latin typeface="Noto Sans Symbols"/>
              <a:ea typeface="Noto Sans Symbols"/>
              <a:cs typeface="Noto Sans Symbols"/>
            </a:endParaRPr>
          </a:p>
          <a:p>
            <a:pPr marL="0" marR="0">
              <a:lnSpc>
                <a:spcPct val="107000"/>
              </a:lnSpc>
              <a:spcBef>
                <a:spcPts val="0"/>
              </a:spcBef>
              <a:spcAft>
                <a:spcPts val="800"/>
              </a:spcAft>
              <a:tabLst>
                <a:tab pos="793750" algn="l"/>
              </a:tabLst>
            </a:pPr>
            <a:r>
              <a:rPr lang="es-MX" sz="1000" dirty="0">
                <a:solidFill>
                  <a:srgbClr val="0563C1"/>
                </a:solidFill>
                <a:effectLst/>
                <a:latin typeface="Calibri" panose="020F0502020204030204" pitchFamily="34" charset="0"/>
                <a:ea typeface="Calibri" panose="020F0502020204030204" pitchFamily="34" charset="0"/>
                <a:hlinkClick r:id="rId3"/>
              </a:rPr>
              <a:t>https://www.cdc.gov/coronavirus/2019-ncov/community/ventilation.html</a:t>
            </a:r>
            <a:endParaRPr lang="en-US" sz="10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5DB3D49-CF38-464E-9560-EBDB0B71E972}" type="slidenum">
              <a:rPr lang="en-US" smtClean="0"/>
              <a:t>57</a:t>
            </a:fld>
            <a:endParaRPr lang="en-US"/>
          </a:p>
        </p:txBody>
      </p:sp>
    </p:spTree>
    <p:extLst>
      <p:ext uri="{BB962C8B-B14F-4D97-AF65-F5344CB8AC3E}">
        <p14:creationId xmlns:p14="http://schemas.microsoft.com/office/powerpoint/2010/main" val="191705579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6055" marR="316865" indent="-145415">
              <a:lnSpc>
                <a:spcPct val="95000"/>
              </a:lnSpc>
              <a:spcBef>
                <a:spcPts val="1625"/>
              </a:spcBef>
              <a:spcAft>
                <a:spcPts val="800"/>
              </a:spcAft>
            </a:pPr>
            <a:r>
              <a:rPr lang="es-MX" sz="1400" dirty="0">
                <a:solidFill>
                  <a:srgbClr val="000000"/>
                </a:solidFill>
                <a:effectLst/>
                <a:latin typeface="Arial" panose="020B0604020202020204" pitchFamily="34" charset="0"/>
                <a:ea typeface="Arial" panose="020B0604020202020204" pitchFamily="34" charset="0"/>
              </a:rPr>
              <a:t>• Determine que se necesita limpiar y que equipo se va necesitar e implemente tu plan de limpieza. </a:t>
            </a:r>
            <a:endParaRPr lang="en-US" sz="1400" dirty="0">
              <a:effectLst/>
              <a:latin typeface="Calibri" panose="020F0502020204030204" pitchFamily="34" charset="0"/>
              <a:ea typeface="Calibri" panose="020F0502020204030204" pitchFamily="34" charset="0"/>
            </a:endParaRPr>
          </a:p>
          <a:p>
            <a:pPr marL="182245" marR="22225" indent="-140970">
              <a:lnSpc>
                <a:spcPct val="95000"/>
              </a:lnSpc>
              <a:spcBef>
                <a:spcPts val="25"/>
              </a:spcBef>
              <a:spcAft>
                <a:spcPts val="800"/>
              </a:spcAft>
            </a:pPr>
            <a:r>
              <a:rPr lang="es-MX" sz="1400" dirty="0">
                <a:solidFill>
                  <a:srgbClr val="000000"/>
                </a:solidFill>
                <a:effectLst/>
                <a:latin typeface="Arial" panose="020B0604020202020204" pitchFamily="34" charset="0"/>
                <a:ea typeface="Arial" panose="020B0604020202020204" pitchFamily="34" charset="0"/>
              </a:rPr>
              <a:t>• Limpie las superficies de alto contacto por lo menos una vez al día o tanto como sea necesario. Ejemplos de superficies de alto contacto incluyen bolígrafos, mostradores, carreta de compras, mesas, perillas de puertas, interruptores de luz, manijas, rieles de escaleras, botones de elevadores, escritorios, teclados, teléfonos, inodoros, llaves de agua y lavaderos. </a:t>
            </a:r>
            <a:endParaRPr lang="en-US" sz="1400" dirty="0">
              <a:effectLst/>
              <a:latin typeface="Calibri" panose="020F0502020204030204" pitchFamily="34" charset="0"/>
              <a:ea typeface="Calibri" panose="020F0502020204030204" pitchFamily="34" charset="0"/>
            </a:endParaRPr>
          </a:p>
          <a:p>
            <a:pPr marL="186690" marR="488950" indent="-145415">
              <a:lnSpc>
                <a:spcPct val="95000"/>
              </a:lnSpc>
              <a:spcBef>
                <a:spcPts val="25"/>
              </a:spcBef>
              <a:spcAft>
                <a:spcPts val="800"/>
              </a:spcAft>
            </a:pPr>
            <a:r>
              <a:rPr lang="es-MX" sz="1400" dirty="0">
                <a:solidFill>
                  <a:srgbClr val="000000"/>
                </a:solidFill>
                <a:effectLst/>
                <a:latin typeface="Arial" panose="020B0604020202020204" pitchFamily="34" charset="0"/>
                <a:ea typeface="Arial" panose="020B0604020202020204" pitchFamily="34" charset="0"/>
              </a:rPr>
              <a:t>• Asegúrese de que el personal de limpieza esté capacitado en el uso adecuado de los productos de limpieza (y desinfección, si corresponde). </a:t>
            </a:r>
            <a:endParaRPr lang="en-US" sz="1400" dirty="0">
              <a:effectLst/>
              <a:latin typeface="Calibri" panose="020F0502020204030204" pitchFamily="34" charset="0"/>
              <a:ea typeface="Calibri" panose="020F0502020204030204" pitchFamily="34" charset="0"/>
            </a:endParaRPr>
          </a:p>
          <a:p>
            <a:pPr marL="181610" marR="424815" indent="-140970">
              <a:lnSpc>
                <a:spcPct val="95000"/>
              </a:lnSpc>
              <a:spcBef>
                <a:spcPts val="25"/>
              </a:spcBef>
              <a:spcAft>
                <a:spcPts val="800"/>
              </a:spcAft>
            </a:pPr>
            <a:r>
              <a:rPr lang="es-MX" sz="1400" dirty="0">
                <a:solidFill>
                  <a:srgbClr val="000000"/>
                </a:solidFill>
                <a:effectLst/>
                <a:latin typeface="Arial" panose="020B0604020202020204" pitchFamily="34" charset="0"/>
                <a:ea typeface="Arial" panose="020B0604020202020204" pitchFamily="34" charset="0"/>
              </a:rPr>
              <a:t>• Lea las instrucciones en la etiqueta del producto para determinar qué precauciones de seguridad son necesarias </a:t>
            </a:r>
            <a:endParaRPr lang="en-US" sz="1400" dirty="0">
              <a:effectLst/>
              <a:latin typeface="Calibri" panose="020F0502020204030204" pitchFamily="34" charset="0"/>
              <a:ea typeface="Calibri" panose="020F0502020204030204" pitchFamily="34" charset="0"/>
            </a:endParaRPr>
          </a:p>
          <a:p>
            <a:pPr marL="15875" marR="568960" indent="-635">
              <a:lnSpc>
                <a:spcPct val="191000"/>
              </a:lnSpc>
              <a:spcBef>
                <a:spcPts val="1290"/>
              </a:spcBef>
              <a:spcAft>
                <a:spcPts val="800"/>
              </a:spcAft>
            </a:pPr>
            <a:r>
              <a:rPr lang="es-MX" sz="1400" u="sng" dirty="0">
                <a:solidFill>
                  <a:srgbClr val="1155CC"/>
                </a:solidFill>
                <a:effectLst/>
                <a:latin typeface="Arial" panose="020B0604020202020204" pitchFamily="34" charset="0"/>
                <a:ea typeface="Arial" panose="020B0604020202020204" pitchFamily="34" charset="0"/>
                <a:hlinkClick r:id="rId3"/>
              </a:rPr>
              <a:t>https://www.cdc.gov/coronavirus/2019-ncov/community/disinfecting-building-facility.html</a:t>
            </a:r>
            <a:r>
              <a:rPr lang="es-MX" sz="1400" dirty="0">
                <a:solidFill>
                  <a:srgbClr val="1155CC"/>
                </a:solidFill>
                <a:effectLst/>
                <a:latin typeface="Arial" panose="020B0604020202020204" pitchFamily="34" charset="0"/>
                <a:ea typeface="Arial" panose="020B0604020202020204" pitchFamily="34" charset="0"/>
              </a:rPr>
              <a:t> </a:t>
            </a:r>
            <a:endParaRPr lang="en-US" sz="14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5DB3D49-CF38-464E-9560-EBDB0B71E972}" type="slidenum">
              <a:rPr lang="en-US" smtClean="0"/>
              <a:t>58</a:t>
            </a:fld>
            <a:endParaRPr lang="en-US"/>
          </a:p>
        </p:txBody>
      </p:sp>
    </p:spTree>
    <p:extLst>
      <p:ext uri="{BB962C8B-B14F-4D97-AF65-F5344CB8AC3E}">
        <p14:creationId xmlns:p14="http://schemas.microsoft.com/office/powerpoint/2010/main" val="32598961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795" marR="40640" indent="1905">
              <a:lnSpc>
                <a:spcPct val="95000"/>
              </a:lnSpc>
              <a:spcBef>
                <a:spcPts val="425"/>
              </a:spcBef>
              <a:spcAft>
                <a:spcPts val="800"/>
              </a:spcAft>
            </a:pPr>
            <a:r>
              <a:rPr lang="es-MX" sz="1800" dirty="0">
                <a:solidFill>
                  <a:srgbClr val="000000"/>
                </a:solidFill>
                <a:effectLst/>
                <a:latin typeface="Arial" panose="020B0604020202020204" pitchFamily="34" charset="0"/>
                <a:ea typeface="Arial" panose="020B0604020202020204" pitchFamily="34" charset="0"/>
              </a:rPr>
              <a:t>COVID-19 es una enfermedad de notificación obligatoria a nivel nacional, lo que significa que los proveedores de atención médica y los laboratorios deben informar los casos diagnosticados a los departamentos de salud estatales y territoriales (STLT). Los departamentos de salud son responsables de coordinar las investigaciones de casos, el rastreo de contactos y las investigaciones de brotes. </a:t>
            </a:r>
            <a:endParaRPr lang="en-US" sz="1800" dirty="0">
              <a:effectLst/>
              <a:latin typeface="Calibri" panose="020F0502020204030204" pitchFamily="34" charset="0"/>
              <a:ea typeface="Calibri" panose="020F0502020204030204" pitchFamily="34" charset="0"/>
            </a:endParaRPr>
          </a:p>
          <a:p>
            <a:pPr marL="11430" marR="64135" indent="3810">
              <a:lnSpc>
                <a:spcPct val="95000"/>
              </a:lnSpc>
              <a:spcBef>
                <a:spcPts val="1290"/>
              </a:spcBef>
              <a:spcAft>
                <a:spcPts val="800"/>
              </a:spcAft>
            </a:pPr>
            <a:r>
              <a:rPr lang="es-MX" sz="1800" u="sng" dirty="0">
                <a:solidFill>
                  <a:srgbClr val="1155CC"/>
                </a:solidFill>
                <a:effectLst/>
                <a:latin typeface="Arial" panose="020B0604020202020204" pitchFamily="34" charset="0"/>
                <a:ea typeface="Arial" panose="020B0604020202020204" pitchFamily="34" charset="0"/>
              </a:rPr>
              <a:t>https://www.cdc.gov/coronavirus/2019-ncov/community/contact-tracing-nonhealthcare-workplac</a:t>
            </a:r>
            <a:r>
              <a:rPr lang="es-MX" sz="1800" dirty="0">
                <a:solidFill>
                  <a:srgbClr val="1155CC"/>
                </a:solidFill>
                <a:effectLst/>
                <a:latin typeface="Arial" panose="020B0604020202020204" pitchFamily="34" charset="0"/>
                <a:ea typeface="Arial" panose="020B0604020202020204" pitchFamily="34" charset="0"/>
              </a:rPr>
              <a:t> </a:t>
            </a:r>
            <a:r>
              <a:rPr lang="es-MX" sz="1800" u="sng" dirty="0">
                <a:solidFill>
                  <a:srgbClr val="1155CC"/>
                </a:solidFill>
                <a:effectLst/>
                <a:latin typeface="Arial" panose="020B0604020202020204" pitchFamily="34" charset="0"/>
                <a:ea typeface="Arial" panose="020B0604020202020204" pitchFamily="34" charset="0"/>
              </a:rPr>
              <a:t>es.html#:~:</a:t>
            </a:r>
            <a:r>
              <a:rPr lang="es-MX" sz="1800" u="sng" dirty="0" err="1">
                <a:solidFill>
                  <a:srgbClr val="1155CC"/>
                </a:solidFill>
                <a:effectLst/>
                <a:latin typeface="Arial" panose="020B0604020202020204" pitchFamily="34" charset="0"/>
                <a:ea typeface="Arial" panose="020B0604020202020204" pitchFamily="34" charset="0"/>
              </a:rPr>
              <a:t>text</a:t>
            </a:r>
            <a:r>
              <a:rPr lang="es-MX" sz="1800" u="sng" dirty="0">
                <a:solidFill>
                  <a:srgbClr val="1155CC"/>
                </a:solidFill>
                <a:effectLst/>
                <a:latin typeface="Arial" panose="020B0604020202020204" pitchFamily="34" charset="0"/>
                <a:ea typeface="Arial" panose="020B0604020202020204" pitchFamily="34" charset="0"/>
              </a:rPr>
              <a:t>=COVID%2D19%20is%20a,to%20protect%20public%20health</a:t>
            </a:r>
            <a:r>
              <a:rPr lang="es-MX" sz="1800" dirty="0">
                <a:solidFill>
                  <a:srgbClr val="1155CC"/>
                </a:solidFill>
                <a:effectLst/>
                <a:latin typeface="Arial" panose="020B0604020202020204" pitchFamily="34" charset="0"/>
                <a:ea typeface="Arial" panose="020B0604020202020204" pitchFamily="34" charset="0"/>
              </a:rPr>
              <a:t> </a:t>
            </a: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5DB3D49-CF38-464E-9560-EBDB0B71E972}" type="slidenum">
              <a:rPr lang="en-US" smtClean="0"/>
              <a:t>59</a:t>
            </a:fld>
            <a:endParaRPr lang="en-US"/>
          </a:p>
        </p:txBody>
      </p:sp>
    </p:spTree>
    <p:extLst>
      <p:ext uri="{BB962C8B-B14F-4D97-AF65-F5344CB8AC3E}">
        <p14:creationId xmlns:p14="http://schemas.microsoft.com/office/powerpoint/2010/main" val="405599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6</a:t>
            </a:fld>
            <a:endParaRPr lang="en-US" dirty="0"/>
          </a:p>
        </p:txBody>
      </p:sp>
    </p:spTree>
    <p:extLst>
      <p:ext uri="{BB962C8B-B14F-4D97-AF65-F5344CB8AC3E}">
        <p14:creationId xmlns:p14="http://schemas.microsoft.com/office/powerpoint/2010/main" val="12511049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255" marR="86995" indent="8255">
              <a:lnSpc>
                <a:spcPct val="95000"/>
              </a:lnSpc>
              <a:spcBef>
                <a:spcPts val="1245"/>
              </a:spcBef>
              <a:spcAft>
                <a:spcPts val="800"/>
              </a:spcAft>
            </a:pPr>
            <a:r>
              <a:rPr lang="es-MX" sz="1800" dirty="0">
                <a:solidFill>
                  <a:srgbClr val="000000"/>
                </a:solidFill>
                <a:effectLst/>
                <a:latin typeface="Arial" panose="020B0604020202020204" pitchFamily="34" charset="0"/>
                <a:ea typeface="Arial" panose="020B0604020202020204" pitchFamily="34" charset="0"/>
              </a:rPr>
              <a:t>Establecer un coordinador o equipo de COVID-19. Los empleadores pueden encontrar útil identificar un coordinador o un equipo para supervisar las actividades relacionadas con COVID-19. El coordinador/equipo de COVID-19 debe servir como un recurso para el departamento de salud y el lugar de trabajo como el punto principal de contacto para coordinar todas las actividades de COVID-19. </a:t>
            </a:r>
            <a:endParaRPr lang="en-US" sz="1800" dirty="0">
              <a:effectLst/>
              <a:latin typeface="Calibri" panose="020F0502020204030204" pitchFamily="34" charset="0"/>
              <a:ea typeface="Calibri" panose="020F0502020204030204" pitchFamily="34" charset="0"/>
            </a:endParaRPr>
          </a:p>
          <a:p>
            <a:pPr marL="11430" marR="64135" indent="3810">
              <a:lnSpc>
                <a:spcPct val="95000"/>
              </a:lnSpc>
              <a:spcBef>
                <a:spcPts val="1290"/>
              </a:spcBef>
              <a:spcAft>
                <a:spcPts val="800"/>
              </a:spcAft>
            </a:pPr>
            <a:r>
              <a:rPr lang="es-MX" sz="1800" dirty="0">
                <a:solidFill>
                  <a:srgbClr val="000000"/>
                </a:solidFill>
                <a:effectLst/>
                <a:latin typeface="Arial" panose="020B0604020202020204" pitchFamily="34" charset="0"/>
                <a:ea typeface="Arial" panose="020B0604020202020204" pitchFamily="34" charset="0"/>
              </a:rPr>
              <a:t>https://www.cdc.gov/coronavirus/2019-ncov/community/contact-tracing-nonhealthcare-workplac es.html#:~:</a:t>
            </a:r>
            <a:r>
              <a:rPr lang="es-MX" sz="1800" dirty="0" err="1">
                <a:solidFill>
                  <a:srgbClr val="000000"/>
                </a:solidFill>
                <a:effectLst/>
                <a:latin typeface="Arial" panose="020B0604020202020204" pitchFamily="34" charset="0"/>
                <a:ea typeface="Arial" panose="020B0604020202020204" pitchFamily="34" charset="0"/>
              </a:rPr>
              <a:t>text</a:t>
            </a:r>
            <a:r>
              <a:rPr lang="es-MX" sz="1800" dirty="0">
                <a:solidFill>
                  <a:srgbClr val="000000"/>
                </a:solidFill>
                <a:effectLst/>
                <a:latin typeface="Arial" panose="020B0604020202020204" pitchFamily="34" charset="0"/>
                <a:ea typeface="Arial" panose="020B0604020202020204" pitchFamily="34" charset="0"/>
              </a:rPr>
              <a:t>=COVID%2D19%20is%20a,to%20protect%20public%20health. </a:t>
            </a: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5DB3D49-CF38-464E-9560-EBDB0B71E972}" type="slidenum">
              <a:rPr lang="en-US" smtClean="0"/>
              <a:t>60</a:t>
            </a:fld>
            <a:endParaRPr lang="en-US"/>
          </a:p>
        </p:txBody>
      </p:sp>
    </p:spTree>
    <p:extLst>
      <p:ext uri="{BB962C8B-B14F-4D97-AF65-F5344CB8AC3E}">
        <p14:creationId xmlns:p14="http://schemas.microsoft.com/office/powerpoint/2010/main" val="17174642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240" marR="314960" indent="635">
              <a:lnSpc>
                <a:spcPct val="95000"/>
              </a:lnSpc>
              <a:spcBef>
                <a:spcPts val="1245"/>
              </a:spcBef>
              <a:spcAft>
                <a:spcPts val="800"/>
              </a:spcAft>
            </a:pPr>
            <a:r>
              <a:rPr lang="es-MX" sz="1800" dirty="0">
                <a:solidFill>
                  <a:srgbClr val="000000"/>
                </a:solidFill>
                <a:effectLst/>
                <a:latin typeface="Arial" panose="020B0604020202020204" pitchFamily="34" charset="0"/>
                <a:ea typeface="Arial" panose="020B0604020202020204" pitchFamily="34" charset="0"/>
              </a:rPr>
              <a:t>Las pruebas de SARS-CoV-2 pueden incorporarse como parte de un enfoque integral para reducir la transmisión en lugares de trabajo que no son de atención médica. Las pruebas identifican a los trabajadores infectados con SARS-CoV-2, el virus que causa el COVID-19, para que se puedan tomar medidas para desacelerar y detener la propagación del virus. </a:t>
            </a:r>
            <a:endParaRPr lang="en-US" sz="1800" dirty="0">
              <a:effectLst/>
              <a:latin typeface="Calibri" panose="020F0502020204030204" pitchFamily="34" charset="0"/>
              <a:ea typeface="Calibri" panose="020F0502020204030204" pitchFamily="34" charset="0"/>
            </a:endParaRPr>
          </a:p>
          <a:p>
            <a:pPr marL="15240" marR="22860">
              <a:lnSpc>
                <a:spcPct val="95000"/>
              </a:lnSpc>
              <a:spcBef>
                <a:spcPts val="1290"/>
              </a:spcBef>
              <a:spcAft>
                <a:spcPts val="800"/>
              </a:spcAft>
            </a:pPr>
            <a:r>
              <a:rPr lang="es-MX" sz="1800" dirty="0">
                <a:solidFill>
                  <a:srgbClr val="000000"/>
                </a:solidFill>
                <a:effectLst/>
                <a:latin typeface="Arial" panose="020B0604020202020204" pitchFamily="34" charset="0"/>
                <a:ea typeface="Arial" panose="020B0604020202020204" pitchFamily="34" charset="0"/>
              </a:rPr>
              <a:t>https://www.cdc.gov/coronavirus/2019-ncov/community/organizations/testing-non-healthcare-workplaces.html </a:t>
            </a: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5DB3D49-CF38-464E-9560-EBDB0B71E972}" type="slidenum">
              <a:rPr lang="en-US" smtClean="0"/>
              <a:t>61</a:t>
            </a:fld>
            <a:endParaRPr lang="en-US"/>
          </a:p>
        </p:txBody>
      </p:sp>
    </p:spTree>
    <p:extLst>
      <p:ext uri="{BB962C8B-B14F-4D97-AF65-F5344CB8AC3E}">
        <p14:creationId xmlns:p14="http://schemas.microsoft.com/office/powerpoint/2010/main" val="7607771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610" marR="161290" indent="-140970">
              <a:lnSpc>
                <a:spcPct val="95000"/>
              </a:lnSpc>
              <a:spcBef>
                <a:spcPts val="0"/>
              </a:spcBef>
              <a:spcAft>
                <a:spcPts val="800"/>
              </a:spcAft>
            </a:pPr>
            <a:r>
              <a:rPr lang="es-MX" sz="1800" dirty="0">
                <a:solidFill>
                  <a:srgbClr val="000000"/>
                </a:solidFill>
                <a:effectLst/>
                <a:latin typeface="Arial" panose="020B0604020202020204" pitchFamily="34" charset="0"/>
                <a:ea typeface="Arial" panose="020B0604020202020204" pitchFamily="34" charset="0"/>
              </a:rPr>
              <a:t>Considere un programa de vacunación en el sitio si su lugar de trabajo tiene una clínica de salud ocupacional existente o la capacidad de traer una clínica de vacunación móvil para atender a sus empleados. </a:t>
            </a:r>
            <a:endParaRPr lang="en-US" sz="1800" dirty="0">
              <a:effectLst/>
              <a:latin typeface="Calibri" panose="020F0502020204030204" pitchFamily="34" charset="0"/>
              <a:ea typeface="Calibri" panose="020F0502020204030204" pitchFamily="34" charset="0"/>
            </a:endParaRPr>
          </a:p>
          <a:p>
            <a:pPr marL="179070" marR="114935" indent="-138430">
              <a:lnSpc>
                <a:spcPct val="95000"/>
              </a:lnSpc>
              <a:spcBef>
                <a:spcPts val="25"/>
              </a:spcBef>
              <a:spcAft>
                <a:spcPts val="800"/>
              </a:spcAft>
            </a:pPr>
            <a:r>
              <a:rPr lang="es-MX" sz="1800" dirty="0">
                <a:solidFill>
                  <a:srgbClr val="000000"/>
                </a:solidFill>
                <a:effectLst/>
                <a:latin typeface="Arial" panose="020B0604020202020204" pitchFamily="34" charset="0"/>
                <a:ea typeface="Arial" panose="020B0604020202020204" pitchFamily="34" charset="0"/>
              </a:rPr>
              <a:t>• Sus empleados pueden ubicar clínicas de vacunación fuera del sitio dentro de sus comunidades en lugares como farmacias, proveedores de atención médica o en clínicas de vacunación móviles o temporales. </a:t>
            </a:r>
            <a:endParaRPr lang="en-US" sz="1800" dirty="0">
              <a:effectLst/>
              <a:latin typeface="Calibri" panose="020F0502020204030204" pitchFamily="34" charset="0"/>
              <a:ea typeface="Calibri" panose="020F0502020204030204" pitchFamily="34" charset="0"/>
            </a:endParaRPr>
          </a:p>
          <a:p>
            <a:pPr marL="11430" marR="0" indent="3175">
              <a:lnSpc>
                <a:spcPct val="95000"/>
              </a:lnSpc>
              <a:spcBef>
                <a:spcPts val="1290"/>
              </a:spcBef>
              <a:spcAft>
                <a:spcPts val="800"/>
              </a:spcAft>
            </a:pPr>
            <a:r>
              <a:rPr lang="es-MX" sz="1800" dirty="0">
                <a:solidFill>
                  <a:srgbClr val="000000"/>
                </a:solidFill>
                <a:effectLst/>
                <a:latin typeface="Arial" panose="020B0604020202020204" pitchFamily="34" charset="0"/>
                <a:ea typeface="Arial" panose="020B0604020202020204" pitchFamily="34" charset="0"/>
              </a:rPr>
              <a:t>https://www.cdc.gov/coronavirus/2019-ncov/vaccines/recommendations/essentialworker/workpla ce-vaccination-program.html </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62</a:t>
            </a:fld>
            <a:endParaRPr lang="en-US"/>
          </a:p>
        </p:txBody>
      </p:sp>
    </p:spTree>
    <p:extLst>
      <p:ext uri="{BB962C8B-B14F-4D97-AF65-F5344CB8AC3E}">
        <p14:creationId xmlns:p14="http://schemas.microsoft.com/office/powerpoint/2010/main" val="29215398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160" marR="13970" indent="5715">
              <a:lnSpc>
                <a:spcPct val="95000"/>
              </a:lnSpc>
              <a:spcBef>
                <a:spcPts val="1245"/>
              </a:spcBef>
              <a:spcAft>
                <a:spcPts val="800"/>
              </a:spcAft>
            </a:pPr>
            <a:r>
              <a:rPr lang="es-MX" dirty="0">
                <a:solidFill>
                  <a:srgbClr val="000000"/>
                </a:solidFill>
                <a:effectLst/>
                <a:latin typeface="Arial" panose="020B0604020202020204" pitchFamily="34" charset="0"/>
                <a:ea typeface="Arial" panose="020B0604020202020204" pitchFamily="34" charset="0"/>
              </a:rPr>
              <a:t>La planificación de la continuidad es simplemente la buena práctica comercial de tener un plan para garantizar la ejecución de funciones y deberes esenciales. El plan podría activarse en respuesta a una amplia gama de eventos o situaciones, desde una pandemia hasta un incendio en el edificio; a un desastre natural. Es importante que todas las empresas y organizaciones comiencen ahora a planificar la continuidad para la próxima pandemia. La falta de planificación de continuidad puede resultar en una cascada de fallas cuando los empleadores intentan enfrentar los desafíos de una pandemia con recursos insuficientes y empleados que podrían no estar adecuadamente capacitados en los trabajos que se les pedirá que realicen. La planificación adecuada permitirá a los empleadores proteger mejor a sus empleados y prepararse para cambios en los patrones de comercio y posibles interrupciones en los suministros o servicios. </a:t>
            </a:r>
            <a:endParaRPr lang="en-US" dirty="0">
              <a:effectLst/>
              <a:latin typeface="Calibri" panose="020F0502020204030204" pitchFamily="34" charset="0"/>
              <a:ea typeface="Calibri" panose="020F0502020204030204" pitchFamily="34" charset="0"/>
            </a:endParaRPr>
          </a:p>
          <a:p>
            <a:pPr marL="17145" marR="0">
              <a:lnSpc>
                <a:spcPct val="107000"/>
              </a:lnSpc>
              <a:spcBef>
                <a:spcPts val="1290"/>
              </a:spcBef>
              <a:spcAft>
                <a:spcPts val="800"/>
              </a:spcAft>
            </a:pPr>
            <a:r>
              <a:rPr lang="es-MX" dirty="0">
                <a:solidFill>
                  <a:srgbClr val="000000"/>
                </a:solidFill>
                <a:effectLst/>
                <a:latin typeface="Arial" panose="020B0604020202020204" pitchFamily="34" charset="0"/>
                <a:ea typeface="Arial" panose="020B0604020202020204" pitchFamily="34" charset="0"/>
              </a:rPr>
              <a:t>Folleto de FEMA: “¿Qué es la Continuidad de Operaciones?” </a:t>
            </a:r>
            <a:endParaRPr lang="en-US" dirty="0">
              <a:effectLst/>
              <a:latin typeface="Calibri" panose="020F0502020204030204" pitchFamily="34" charset="0"/>
              <a:ea typeface="Calibri" panose="020F0502020204030204" pitchFamily="34" charset="0"/>
            </a:endParaRPr>
          </a:p>
          <a:p>
            <a:pPr marL="15240" marR="0">
              <a:lnSpc>
                <a:spcPct val="107000"/>
              </a:lnSpc>
              <a:spcBef>
                <a:spcPts val="0"/>
              </a:spcBef>
              <a:spcAft>
                <a:spcPts val="800"/>
              </a:spcAft>
            </a:pPr>
            <a:r>
              <a:rPr lang="es-MX" dirty="0">
                <a:solidFill>
                  <a:srgbClr val="000000"/>
                </a:solidFill>
                <a:effectLst/>
                <a:latin typeface="Arial" panose="020B0604020202020204" pitchFamily="34" charset="0"/>
                <a:ea typeface="Arial" panose="020B0604020202020204" pitchFamily="34" charset="0"/>
              </a:rPr>
              <a:t>https://www.fema.gov/pdf/about/org/ncp/coop_brochure.pdf </a:t>
            </a:r>
            <a:endParaRPr lang="en-US" dirty="0">
              <a:effectLst/>
              <a:latin typeface="Calibri" panose="020F0502020204030204" pitchFamily="34" charset="0"/>
              <a:ea typeface="Calibri" panose="020F0502020204030204" pitchFamily="34" charset="0"/>
            </a:endParaRPr>
          </a:p>
          <a:p>
            <a:pPr marL="15875" marR="0">
              <a:lnSpc>
                <a:spcPct val="107000"/>
              </a:lnSpc>
              <a:spcBef>
                <a:spcPts val="1245"/>
              </a:spcBef>
              <a:spcAft>
                <a:spcPts val="800"/>
              </a:spcAft>
            </a:pPr>
            <a:r>
              <a:rPr lang="es-MX" dirty="0">
                <a:solidFill>
                  <a:srgbClr val="000000"/>
                </a:solidFill>
                <a:effectLst/>
                <a:latin typeface="Arial" panose="020B0604020202020204" pitchFamily="34" charset="0"/>
                <a:ea typeface="Arial" panose="020B0604020202020204" pitchFamily="34" charset="0"/>
              </a:rPr>
              <a:t>Lista de verificación de gestión de desastres: </a:t>
            </a:r>
            <a:endParaRPr lang="en-US" dirty="0">
              <a:effectLst/>
              <a:latin typeface="Calibri" panose="020F0502020204030204" pitchFamily="34" charset="0"/>
              <a:ea typeface="Calibri" panose="020F0502020204030204" pitchFamily="34" charset="0"/>
            </a:endParaRPr>
          </a:p>
          <a:p>
            <a:pPr marL="13970" marR="6350" indent="1270">
              <a:lnSpc>
                <a:spcPct val="95000"/>
              </a:lnSpc>
              <a:spcBef>
                <a:spcPts val="0"/>
              </a:spcBef>
              <a:spcAft>
                <a:spcPts val="800"/>
              </a:spcAft>
            </a:pPr>
            <a:r>
              <a:rPr lang="es-MX" dirty="0">
                <a:solidFill>
                  <a:srgbClr val="000000"/>
                </a:solidFill>
                <a:effectLst/>
                <a:latin typeface="Arial" panose="020B0604020202020204" pitchFamily="34" charset="0"/>
                <a:ea typeface="Arial" panose="020B0604020202020204" pitchFamily="34" charset="0"/>
              </a:rPr>
              <a:t>https://www.paho.org/disasters/index.php?option=com_docman&amp;view=download&amp;category_slug =</a:t>
            </a:r>
            <a:r>
              <a:rPr lang="es-MX" dirty="0" err="1">
                <a:solidFill>
                  <a:srgbClr val="000000"/>
                </a:solidFill>
                <a:effectLst/>
                <a:latin typeface="Arial" panose="020B0604020202020204" pitchFamily="34" charset="0"/>
                <a:ea typeface="Arial" panose="020B0604020202020204" pitchFamily="34" charset="0"/>
              </a:rPr>
              <a:t>tools&amp;alias</a:t>
            </a:r>
            <a:r>
              <a:rPr lang="es-MX" dirty="0">
                <a:solidFill>
                  <a:srgbClr val="000000"/>
                </a:solidFill>
                <a:effectLst/>
                <a:latin typeface="Arial" panose="020B0604020202020204" pitchFamily="34" charset="0"/>
                <a:ea typeface="Arial" panose="020B0604020202020204" pitchFamily="34" charset="0"/>
              </a:rPr>
              <a:t>=543-pandinflu-leadershipuring-tool-16&amp;Itemid=1179&amp;lang=en </a:t>
            </a:r>
            <a:endParaRPr lang="en-US" dirty="0">
              <a:effectLst/>
              <a:latin typeface="Calibri" panose="020F0502020204030204" pitchFamily="34" charset="0"/>
              <a:ea typeface="Calibri" panose="020F0502020204030204" pitchFamily="34" charset="0"/>
            </a:endParaRPr>
          </a:p>
          <a:p>
            <a:pPr marL="17145" marR="0">
              <a:lnSpc>
                <a:spcPct val="107000"/>
              </a:lnSpc>
              <a:spcBef>
                <a:spcPts val="1290"/>
              </a:spcBef>
              <a:spcAft>
                <a:spcPts val="800"/>
              </a:spcAft>
            </a:pPr>
            <a:r>
              <a:rPr lang="es-MX" dirty="0">
                <a:solidFill>
                  <a:srgbClr val="000000"/>
                </a:solidFill>
                <a:effectLst/>
                <a:latin typeface="Arial" panose="020B0604020202020204" pitchFamily="34" charset="0"/>
                <a:ea typeface="Arial" panose="020B0604020202020204" pitchFamily="34" charset="0"/>
              </a:rPr>
              <a:t>El entrenamiento cruzado es otro paso importante en COOP. </a:t>
            </a:r>
            <a:endParaRPr lang="en-US"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5DB3D49-CF38-464E-9560-EBDB0B71E972}" type="slidenum">
              <a:rPr lang="en-US" smtClean="0"/>
              <a:t>63</a:t>
            </a:fld>
            <a:endParaRPr lang="en-US"/>
          </a:p>
        </p:txBody>
      </p:sp>
    </p:spTree>
    <p:extLst>
      <p:ext uri="{BB962C8B-B14F-4D97-AF65-F5344CB8AC3E}">
        <p14:creationId xmlns:p14="http://schemas.microsoft.com/office/powerpoint/2010/main" val="65540013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240" marR="47625" indent="1270">
              <a:lnSpc>
                <a:spcPct val="95000"/>
              </a:lnSpc>
              <a:spcBef>
                <a:spcPts val="1245"/>
              </a:spcBef>
              <a:spcAft>
                <a:spcPts val="800"/>
              </a:spcAft>
            </a:pPr>
            <a:r>
              <a:rPr lang="es-MX" dirty="0">
                <a:solidFill>
                  <a:srgbClr val="000000"/>
                </a:solidFill>
                <a:effectLst/>
                <a:latin typeface="Arial" panose="020B0604020202020204" pitchFamily="34" charset="0"/>
                <a:ea typeface="Arial" panose="020B0604020202020204" pitchFamily="34" charset="0"/>
              </a:rPr>
              <a:t>Esta diapositiva es una buena oportunidad para iniciar una discusión en grupo sobre los planes individuales del lugar de trabajo y la ejecución del plan. </a:t>
            </a:r>
            <a:endParaRPr lang="en-US" dirty="0">
              <a:effectLst/>
              <a:latin typeface="Calibri" panose="020F0502020204030204" pitchFamily="34" charset="0"/>
              <a:ea typeface="Calibri" panose="020F0502020204030204" pitchFamily="34" charset="0"/>
            </a:endParaRPr>
          </a:p>
          <a:p>
            <a:pPr marL="10160" marR="68580" indent="-4445">
              <a:lnSpc>
                <a:spcPct val="95000"/>
              </a:lnSpc>
              <a:spcBef>
                <a:spcPts val="1290"/>
              </a:spcBef>
              <a:spcAft>
                <a:spcPts val="800"/>
              </a:spcAft>
            </a:pPr>
            <a:r>
              <a:rPr lang="es-MX" dirty="0">
                <a:solidFill>
                  <a:srgbClr val="000000"/>
                </a:solidFill>
                <a:effectLst/>
                <a:latin typeface="Arial" panose="020B0604020202020204" pitchFamily="34" charset="0"/>
                <a:ea typeface="Arial" panose="020B0604020202020204" pitchFamily="34" charset="0"/>
              </a:rPr>
              <a:t>A diferencia de los desastres naturales o los eventos terroristas, una pandemia es muy extendida y afecta varias áreas de los Estados Unidos y otros países al mismo tiempo. Una pandemia también es un evento prolongado, con múltiples oleadas de brotes en la misma área geográfica; Es probable que su lugar de trabajo experimente: </a:t>
            </a:r>
            <a:endParaRPr lang="en-US" dirty="0">
              <a:effectLst/>
              <a:latin typeface="Calibri" panose="020F0502020204030204" pitchFamily="34" charset="0"/>
              <a:ea typeface="Calibri" panose="020F0502020204030204" pitchFamily="34" charset="0"/>
            </a:endParaRPr>
          </a:p>
          <a:p>
            <a:pPr marL="464185" marR="69215" indent="-217170">
              <a:lnSpc>
                <a:spcPct val="95000"/>
              </a:lnSpc>
              <a:spcBef>
                <a:spcPts val="1290"/>
              </a:spcBef>
              <a:spcAft>
                <a:spcPts val="800"/>
              </a:spcAft>
            </a:pPr>
            <a:r>
              <a:rPr lang="es-MX" dirty="0">
                <a:solidFill>
                  <a:srgbClr val="000000"/>
                </a:solidFill>
                <a:effectLst/>
                <a:latin typeface="Arial" panose="020B0604020202020204" pitchFamily="34" charset="0"/>
                <a:ea typeface="Arial" panose="020B0604020202020204" pitchFamily="34" charset="0"/>
              </a:rPr>
              <a:t>● Ausentismo: los empleados pueden ausentarse porque están enfermos, deben cuidar a familiares enfermos o niños si las escuelas o guarderías están cerradas, tienen miedo de ir a trabajar </a:t>
            </a:r>
            <a:endParaRPr lang="en-US" dirty="0">
              <a:effectLst/>
              <a:latin typeface="Calibri" panose="020F0502020204030204" pitchFamily="34" charset="0"/>
              <a:ea typeface="Calibri" panose="020F0502020204030204" pitchFamily="34" charset="0"/>
            </a:endParaRPr>
          </a:p>
          <a:p>
            <a:pPr marL="467995" marR="149860" indent="-220980">
              <a:lnSpc>
                <a:spcPct val="95000"/>
              </a:lnSpc>
              <a:spcBef>
                <a:spcPts val="25"/>
              </a:spcBef>
              <a:spcAft>
                <a:spcPts val="800"/>
              </a:spcAft>
            </a:pPr>
            <a:r>
              <a:rPr lang="es-MX" dirty="0">
                <a:solidFill>
                  <a:srgbClr val="000000"/>
                </a:solidFill>
                <a:effectLst/>
                <a:latin typeface="Arial" panose="020B0604020202020204" pitchFamily="34" charset="0"/>
                <a:ea typeface="Arial" panose="020B0604020202020204" pitchFamily="34" charset="0"/>
              </a:rPr>
              <a:t>● Cambio en los patrones de comercio: durante una pandemia, es probable que la demanda de los consumidores por artículos relacionados con el control de infecciones aumenta drásticamente, mientras que el interés de los consumidores por otros bienes puede disminuir.</a:t>
            </a:r>
            <a:endParaRPr lang="en-US" dirty="0">
              <a:effectLst/>
              <a:latin typeface="Calibri" panose="020F0502020204030204" pitchFamily="34" charset="0"/>
              <a:ea typeface="Calibri" panose="020F0502020204030204" pitchFamily="34" charset="0"/>
            </a:endParaRPr>
          </a:p>
          <a:p>
            <a:pPr marL="247015" marR="95885" algn="ctr">
              <a:lnSpc>
                <a:spcPct val="95000"/>
              </a:lnSpc>
              <a:spcBef>
                <a:spcPts val="0"/>
              </a:spcBef>
              <a:spcAft>
                <a:spcPts val="800"/>
              </a:spcAft>
            </a:pPr>
            <a:r>
              <a:rPr lang="es-MX" dirty="0">
                <a:solidFill>
                  <a:srgbClr val="000000"/>
                </a:solidFill>
                <a:effectLst/>
                <a:latin typeface="Arial" panose="020B0604020202020204" pitchFamily="34" charset="0"/>
                <a:ea typeface="Arial" panose="020B0604020202020204" pitchFamily="34" charset="0"/>
              </a:rPr>
              <a:t>● Suministro interrumpido/entrega : los envíos de artículos de aquellas áreas geográficas gravemente afectadas por la pandemia pueden ser retrasados o cancelados. </a:t>
            </a:r>
            <a:endParaRPr lang="en-US"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5DB3D49-CF38-464E-9560-EBDB0B71E972}" type="slidenum">
              <a:rPr lang="en-US" smtClean="0"/>
              <a:t>64</a:t>
            </a:fld>
            <a:endParaRPr lang="en-US"/>
          </a:p>
        </p:txBody>
      </p:sp>
    </p:spTree>
    <p:extLst>
      <p:ext uri="{BB962C8B-B14F-4D97-AF65-F5344CB8AC3E}">
        <p14:creationId xmlns:p14="http://schemas.microsoft.com/office/powerpoint/2010/main" val="358112082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800" dirty="0">
                <a:solidFill>
                  <a:srgbClr val="000000"/>
                </a:solidFill>
                <a:effectLst/>
                <a:latin typeface="Arial" panose="020B0604020202020204" pitchFamily="34" charset="0"/>
                <a:ea typeface="Arial" panose="020B0604020202020204" pitchFamily="34" charset="0"/>
              </a:rPr>
              <a:t>Considere la vida útil del producto y considere el almacenamiento frente al acaparamiento de suministros (utilice máscaras N95 como ejemplo en los primeros meses de la pandemia de COVID-19). Considere también cómo pueden cambiar los requisitos, por ejemplo, el uso aceptable de protectores faciales, o si no se recomienda su uso, no hay necesidad de almacenarlos.</a:t>
            </a:r>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65</a:t>
            </a:fld>
            <a:endParaRPr lang="en-US"/>
          </a:p>
        </p:txBody>
      </p:sp>
    </p:spTree>
    <p:extLst>
      <p:ext uri="{BB962C8B-B14F-4D97-AF65-F5344CB8AC3E}">
        <p14:creationId xmlns:p14="http://schemas.microsoft.com/office/powerpoint/2010/main" val="329076852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9353" y="4473892"/>
            <a:ext cx="5608320" cy="3660458"/>
          </a:xfrm>
        </p:spPr>
        <p:txBody>
          <a:bodyPr/>
          <a:lstStyle/>
          <a:p>
            <a:pPr marL="6985" marR="102870" indent="1905">
              <a:lnSpc>
                <a:spcPct val="95000"/>
              </a:lnSpc>
              <a:spcBef>
                <a:spcPts val="1245"/>
              </a:spcBef>
              <a:spcAft>
                <a:spcPts val="800"/>
              </a:spcAft>
            </a:pPr>
            <a:r>
              <a:rPr lang="es-MX" dirty="0">
                <a:solidFill>
                  <a:srgbClr val="000000"/>
                </a:solidFill>
                <a:effectLst/>
                <a:latin typeface="Arial" panose="020B0604020202020204" pitchFamily="34" charset="0"/>
                <a:ea typeface="Arial" panose="020B0604020202020204" pitchFamily="34" charset="0"/>
              </a:rPr>
              <a:t>Todos los empleadores deben desarrollar planes de desastre por escrito con aportes de todas las partes interesadas en el lugar de trabajo. Estos planes deben revisarse y modificarse en función del conocimiento de las amenazas actuales y las lecciones aprendidas durante desastres anteriores. Desarrollar políticas y prácticas que distancien a los empleados entre sí, de los clientes y del público en general. Considere prácticas para minimizar el contacto cara a cara entre los empleados, como correo electrónico, sitios web y teleconferencias. Las políticas y prácticas que permiten a los empleados trabajar desde casa o escalonar sus turnos de trabajo pueden ser importantes a medida que aumenta el ausentismo. </a:t>
            </a:r>
            <a:endParaRPr lang="en-US" dirty="0">
              <a:effectLst/>
              <a:latin typeface="Calibri" panose="020F0502020204030204" pitchFamily="34" charset="0"/>
              <a:ea typeface="Calibri" panose="020F0502020204030204" pitchFamily="34" charset="0"/>
            </a:endParaRPr>
          </a:p>
          <a:p>
            <a:pPr marL="12700" marR="0">
              <a:lnSpc>
                <a:spcPct val="107000"/>
              </a:lnSpc>
              <a:spcBef>
                <a:spcPts val="1290"/>
              </a:spcBef>
              <a:spcAft>
                <a:spcPts val="800"/>
              </a:spcAft>
            </a:pPr>
            <a:r>
              <a:rPr lang="es-MX" dirty="0">
                <a:solidFill>
                  <a:srgbClr val="000000"/>
                </a:solidFill>
                <a:effectLst/>
                <a:latin typeface="Arial" panose="020B0604020202020204" pitchFamily="34" charset="0"/>
                <a:ea typeface="Arial" panose="020B0604020202020204" pitchFamily="34" charset="0"/>
              </a:rPr>
              <a:t>CDC, Prepare su lugar de trabajo para la influenza pandémica, 2017, </a:t>
            </a:r>
            <a:endParaRPr lang="en-US" dirty="0">
              <a:effectLst/>
              <a:latin typeface="Calibri" panose="020F0502020204030204" pitchFamily="34" charset="0"/>
              <a:ea typeface="Calibri" panose="020F0502020204030204" pitchFamily="34" charset="0"/>
            </a:endParaRPr>
          </a:p>
          <a:p>
            <a:pPr marL="12700" marR="609600" indent="1905">
              <a:lnSpc>
                <a:spcPct val="95000"/>
              </a:lnSpc>
              <a:spcBef>
                <a:spcPts val="0"/>
              </a:spcBef>
              <a:spcAft>
                <a:spcPts val="800"/>
              </a:spcAft>
            </a:pPr>
            <a:r>
              <a:rPr lang="es-MX" u="sng" dirty="0">
                <a:solidFill>
                  <a:srgbClr val="1155CC"/>
                </a:solidFill>
                <a:effectLst/>
                <a:latin typeface="Arial" panose="020B0604020202020204" pitchFamily="34" charset="0"/>
                <a:ea typeface="Arial" panose="020B0604020202020204" pitchFamily="34" charset="0"/>
              </a:rPr>
              <a:t>https://www.cdc.gov/nonpharmaceutical-interventions/pdf/gr-pan-flu-work-set.pdf</a:t>
            </a:r>
            <a:r>
              <a:rPr lang="es-MX" dirty="0">
                <a:solidFill>
                  <a:srgbClr val="1155CC"/>
                </a:solidFill>
                <a:effectLst/>
                <a:latin typeface="Arial" panose="020B0604020202020204" pitchFamily="34" charset="0"/>
                <a:ea typeface="Arial" panose="020B0604020202020204" pitchFamily="34" charset="0"/>
              </a:rPr>
              <a:t> </a:t>
            </a:r>
            <a:r>
              <a:rPr lang="es-MX" dirty="0">
                <a:solidFill>
                  <a:srgbClr val="000000"/>
                </a:solidFill>
                <a:effectLst/>
                <a:latin typeface="Arial" panose="020B0604020202020204" pitchFamily="34" charset="0"/>
                <a:ea typeface="Arial" panose="020B0604020202020204" pitchFamily="34" charset="0"/>
              </a:rPr>
              <a:t>OSHA, Guía para prepararse para una pandemia de influenza, OSHA 3327-02N 2007, </a:t>
            </a:r>
            <a:r>
              <a:rPr lang="es-MX" u="sng" dirty="0">
                <a:solidFill>
                  <a:srgbClr val="1155CC"/>
                </a:solidFill>
                <a:effectLst/>
                <a:latin typeface="Arial" panose="020B0604020202020204" pitchFamily="34" charset="0"/>
                <a:ea typeface="Arial" panose="020B0604020202020204" pitchFamily="34" charset="0"/>
              </a:rPr>
              <a:t>https://www.osha.gov/Publications/OSHA3327pandemic.pdf</a:t>
            </a:r>
            <a:r>
              <a:rPr lang="es-MX" dirty="0">
                <a:solidFill>
                  <a:srgbClr val="1155CC"/>
                </a:solidFill>
                <a:effectLst/>
                <a:latin typeface="Arial" panose="020B0604020202020204" pitchFamily="34" charset="0"/>
                <a:ea typeface="Arial" panose="020B0604020202020204" pitchFamily="34" charset="0"/>
              </a:rPr>
              <a:t> </a:t>
            </a:r>
            <a:endParaRPr lang="en-US" dirty="0">
              <a:effectLst/>
              <a:latin typeface="Calibri" panose="020F0502020204030204" pitchFamily="34" charset="0"/>
              <a:ea typeface="Calibri" panose="020F0502020204030204" pitchFamily="34" charset="0"/>
            </a:endParaRPr>
          </a:p>
          <a:p>
            <a:pPr marL="15240" marR="113030" indent="-1905">
              <a:lnSpc>
                <a:spcPct val="95000"/>
              </a:lnSpc>
              <a:spcBef>
                <a:spcPts val="25"/>
              </a:spcBef>
              <a:spcAft>
                <a:spcPts val="800"/>
              </a:spcAft>
            </a:pPr>
            <a:r>
              <a:rPr lang="es-MX" dirty="0">
                <a:solidFill>
                  <a:srgbClr val="000000"/>
                </a:solidFill>
                <a:effectLst/>
                <a:latin typeface="Arial" panose="020B0604020202020204" pitchFamily="34" charset="0"/>
                <a:ea typeface="Arial" panose="020B0604020202020204" pitchFamily="34" charset="0"/>
              </a:rPr>
              <a:t>OSHA, Guía sobre la preparación de lugares de trabajo para COVID-19, OSHA 3990-03 2020, </a:t>
            </a:r>
            <a:r>
              <a:rPr lang="es-MX" u="sng" dirty="0">
                <a:solidFill>
                  <a:srgbClr val="1155CC"/>
                </a:solidFill>
                <a:effectLst/>
                <a:latin typeface="Arial" panose="020B0604020202020204" pitchFamily="34" charset="0"/>
                <a:ea typeface="Arial" panose="020B0604020202020204" pitchFamily="34" charset="0"/>
              </a:rPr>
              <a:t>https://www.osha.gov/Publications/OSHA3990.pdf</a:t>
            </a:r>
            <a:r>
              <a:rPr lang="es-MX" dirty="0">
                <a:solidFill>
                  <a:srgbClr val="1155CC"/>
                </a:solidFill>
                <a:effectLst/>
                <a:latin typeface="Arial" panose="020B0604020202020204" pitchFamily="34" charset="0"/>
                <a:ea typeface="Arial" panose="020B0604020202020204" pitchFamily="34" charset="0"/>
              </a:rPr>
              <a:t> </a:t>
            </a:r>
            <a:endParaRPr lang="en-US" dirty="0">
              <a:effectLst/>
              <a:latin typeface="Calibri" panose="020F0502020204030204" pitchFamily="34" charset="0"/>
              <a:ea typeface="Calibri" panose="020F0502020204030204" pitchFamily="34" charset="0"/>
            </a:endParaRPr>
          </a:p>
          <a:p>
            <a:pPr marL="15875" marR="0">
              <a:lnSpc>
                <a:spcPct val="107000"/>
              </a:lnSpc>
              <a:spcBef>
                <a:spcPts val="1290"/>
              </a:spcBef>
              <a:spcAft>
                <a:spcPts val="800"/>
              </a:spcAft>
            </a:pPr>
            <a:r>
              <a:rPr lang="es-MX" dirty="0">
                <a:solidFill>
                  <a:srgbClr val="000000"/>
                </a:solidFill>
                <a:effectLst/>
                <a:latin typeface="Arial" panose="020B0604020202020204" pitchFamily="34" charset="0"/>
                <a:ea typeface="Arial" panose="020B0604020202020204" pitchFamily="34" charset="0"/>
              </a:rPr>
              <a:t>Las imágenes son cortesía de CDC </a:t>
            </a:r>
            <a:endParaRPr lang="en-US"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5DB3D49-CF38-464E-9560-EBDB0B71E972}" type="slidenum">
              <a:rPr lang="en-US" smtClean="0"/>
              <a:t>66</a:t>
            </a:fld>
            <a:endParaRPr lang="en-US"/>
          </a:p>
        </p:txBody>
      </p:sp>
    </p:spTree>
    <p:extLst>
      <p:ext uri="{BB962C8B-B14F-4D97-AF65-F5344CB8AC3E}">
        <p14:creationId xmlns:p14="http://schemas.microsoft.com/office/powerpoint/2010/main" val="37278208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795" marR="22225" indent="5715">
              <a:lnSpc>
                <a:spcPct val="95000"/>
              </a:lnSpc>
              <a:spcBef>
                <a:spcPts val="1245"/>
              </a:spcBef>
              <a:spcAft>
                <a:spcPts val="800"/>
              </a:spcAft>
            </a:pPr>
            <a:r>
              <a:rPr lang="es-MX" sz="1800" dirty="0">
                <a:solidFill>
                  <a:srgbClr val="000000"/>
                </a:solidFill>
                <a:effectLst/>
                <a:latin typeface="Arial" panose="020B0604020202020204" pitchFamily="34" charset="0"/>
                <a:ea typeface="Arial" panose="020B0604020202020204" pitchFamily="34" charset="0"/>
              </a:rPr>
              <a:t>Desarrolle una política de ausentismo por enfermedad que no penalice a los empleados enfermos, alentando así a los empleados que están enfermos a quedarse en casa para no infectar a otros empleados. Reconozca que los empleados con familiares enfermos pueden necesitar quedarse en casa para cuidarlos. Asegúrese de que su plan proteja y respalde su </a:t>
            </a:r>
            <a:endParaRPr lang="en-US" sz="1800" dirty="0">
              <a:effectLst/>
              <a:latin typeface="Calibri" panose="020F0502020204030204" pitchFamily="34" charset="0"/>
              <a:ea typeface="Calibri" panose="020F0502020204030204" pitchFamily="34" charset="0"/>
            </a:endParaRPr>
          </a:p>
          <a:p>
            <a:pPr marL="10160" marR="356235" indent="635">
              <a:lnSpc>
                <a:spcPct val="95000"/>
              </a:lnSpc>
              <a:spcBef>
                <a:spcPts val="25"/>
              </a:spcBef>
              <a:spcAft>
                <a:spcPts val="800"/>
              </a:spcAft>
            </a:pPr>
            <a:r>
              <a:rPr lang="es-MX" sz="1800" dirty="0">
                <a:solidFill>
                  <a:srgbClr val="000000"/>
                </a:solidFill>
                <a:effectLst/>
                <a:latin typeface="Arial" panose="020B0604020202020204" pitchFamily="34" charset="0"/>
                <a:ea typeface="Arial" panose="020B0604020202020204" pitchFamily="34" charset="0"/>
              </a:rPr>
              <a:t>empleados, clientes y público en general. Esté al tanto de las preocupaciones de sus empleados sobre salarios, permiso de ausentismo, seguridad y salud. Los empleados informados que se sienten seguros en el trabajo tienen menos probabilidades de ausentarse. </a:t>
            </a: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5DB3D49-CF38-464E-9560-EBDB0B71E972}" type="slidenum">
              <a:rPr lang="en-US" smtClean="0"/>
              <a:t>67</a:t>
            </a:fld>
            <a:endParaRPr lang="en-US"/>
          </a:p>
        </p:txBody>
      </p:sp>
    </p:spTree>
    <p:extLst>
      <p:ext uri="{BB962C8B-B14F-4D97-AF65-F5344CB8AC3E}">
        <p14:creationId xmlns:p14="http://schemas.microsoft.com/office/powerpoint/2010/main" val="273218504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160" marR="118110" indent="5715">
              <a:lnSpc>
                <a:spcPct val="95000"/>
              </a:lnSpc>
              <a:spcBef>
                <a:spcPts val="1245"/>
              </a:spcBef>
              <a:spcAft>
                <a:spcPts val="800"/>
              </a:spcAft>
            </a:pPr>
            <a:r>
              <a:rPr lang="es-MX" sz="800" dirty="0">
                <a:solidFill>
                  <a:srgbClr val="000000"/>
                </a:solidFill>
                <a:effectLst/>
                <a:latin typeface="Arial" panose="020B0604020202020204" pitchFamily="34" charset="0"/>
                <a:ea typeface="Arial" panose="020B0604020202020204" pitchFamily="34" charset="0"/>
              </a:rPr>
              <a:t>La planificación y la preparación para la COVID-19 debe integrarse en los sistemas de salud y seguridad existentes y en los planes de emergencia. Los elementos de un programa eficaz incluyen, entre otros, los enumerados anteriormente. </a:t>
            </a:r>
            <a:endParaRPr lang="en-US" sz="800" dirty="0">
              <a:effectLst/>
              <a:latin typeface="Calibri" panose="020F0502020204030204" pitchFamily="34" charset="0"/>
              <a:ea typeface="Calibri" panose="020F0502020204030204" pitchFamily="34" charset="0"/>
            </a:endParaRPr>
          </a:p>
          <a:p>
            <a:pPr marL="15240" marR="619760" indent="635">
              <a:lnSpc>
                <a:spcPct val="95000"/>
              </a:lnSpc>
              <a:spcBef>
                <a:spcPts val="1290"/>
              </a:spcBef>
              <a:spcAft>
                <a:spcPts val="800"/>
              </a:spcAft>
            </a:pPr>
            <a:r>
              <a:rPr lang="es-MX" sz="800" dirty="0">
                <a:solidFill>
                  <a:srgbClr val="000000"/>
                </a:solidFill>
                <a:effectLst/>
                <a:latin typeface="Arial" panose="020B0604020202020204" pitchFamily="34" charset="0"/>
                <a:ea typeface="Arial" panose="020B0604020202020204" pitchFamily="34" charset="0"/>
              </a:rPr>
              <a:t>Mantener la flexibilidad para que el plan COVID-19 pueda modificarse en caso de una pandemia con "mayor gravedad".</a:t>
            </a:r>
            <a:endParaRPr lang="en-US" sz="800" dirty="0">
              <a:effectLst/>
              <a:latin typeface="Calibri" panose="020F0502020204030204" pitchFamily="34" charset="0"/>
              <a:ea typeface="Calibri" panose="020F0502020204030204" pitchFamily="34" charset="0"/>
            </a:endParaRPr>
          </a:p>
          <a:p>
            <a:pPr marL="8255" marR="6350" indent="7620">
              <a:lnSpc>
                <a:spcPct val="95000"/>
              </a:lnSpc>
              <a:spcBef>
                <a:spcPts val="0"/>
              </a:spcBef>
              <a:spcAft>
                <a:spcPts val="800"/>
              </a:spcAft>
            </a:pPr>
            <a:r>
              <a:rPr lang="es-MX" sz="800" dirty="0">
                <a:solidFill>
                  <a:srgbClr val="000000"/>
                </a:solidFill>
                <a:effectLst/>
                <a:latin typeface="Arial" panose="020B0604020202020204" pitchFamily="34" charset="0"/>
                <a:ea typeface="Arial" panose="020B0604020202020204" pitchFamily="34" charset="0"/>
              </a:rPr>
              <a:t>La evaluación y mejora del sistema se refiere a las políticas y procedimientos organizacionales relevantes para el plan de trabajo COVID-19. Por ejemplo, durante un brote cuando un trabajador se ausenta debido a una enfermedad respiratoria, la política de ausentismo del empleador debe relajarse al no requerir una nota del médico. El CDC ha hecho esta recomendación porque aconsejan a las personas con síntomas de bajo nivel que NO vayan a la sala de emergencias del hospital a menos que tengan síntomas graves. </a:t>
            </a:r>
            <a:endParaRPr lang="en-US" sz="800" dirty="0">
              <a:effectLst/>
              <a:latin typeface="Calibri" panose="020F0502020204030204" pitchFamily="34" charset="0"/>
              <a:ea typeface="Calibri" panose="020F0502020204030204" pitchFamily="34" charset="0"/>
            </a:endParaRPr>
          </a:p>
          <a:p>
            <a:pPr marL="13335" marR="0">
              <a:lnSpc>
                <a:spcPct val="107000"/>
              </a:lnSpc>
              <a:spcBef>
                <a:spcPts val="1290"/>
              </a:spcBef>
              <a:spcAft>
                <a:spcPts val="800"/>
              </a:spcAft>
            </a:pPr>
            <a:r>
              <a:rPr lang="es-MX" sz="800" dirty="0">
                <a:solidFill>
                  <a:srgbClr val="000000"/>
                </a:solidFill>
                <a:effectLst/>
                <a:latin typeface="Arial" panose="020B0604020202020204" pitchFamily="34" charset="0"/>
                <a:ea typeface="Arial" panose="020B0604020202020204" pitchFamily="34" charset="0"/>
              </a:rPr>
              <a:t>Guía provisional de los CDC para empresas y empleadores: </a:t>
            </a:r>
            <a:endParaRPr lang="en-US" sz="800" dirty="0">
              <a:effectLst/>
              <a:latin typeface="Calibri" panose="020F0502020204030204" pitchFamily="34" charset="0"/>
              <a:ea typeface="Calibri" panose="020F0502020204030204" pitchFamily="34" charset="0"/>
            </a:endParaRPr>
          </a:p>
          <a:p>
            <a:pPr marL="3810" marR="31115" indent="10795">
              <a:lnSpc>
                <a:spcPct val="95000"/>
              </a:lnSpc>
              <a:spcBef>
                <a:spcPts val="0"/>
              </a:spcBef>
              <a:spcAft>
                <a:spcPts val="800"/>
              </a:spcAft>
            </a:pPr>
            <a:r>
              <a:rPr lang="es-MX" sz="800" dirty="0">
                <a:solidFill>
                  <a:srgbClr val="000000"/>
                </a:solidFill>
                <a:effectLst/>
                <a:latin typeface="Arial" panose="020B0604020202020204" pitchFamily="34" charset="0"/>
                <a:ea typeface="Arial" panose="020B0604020202020204" pitchFamily="34" charset="0"/>
              </a:rPr>
              <a:t>https://www.cdc.gov/coronavirus/2019-ncov/community/guidance-business-response.html?CDC _</a:t>
            </a:r>
            <a:r>
              <a:rPr lang="es-MX" sz="800" dirty="0" err="1">
                <a:solidFill>
                  <a:srgbClr val="000000"/>
                </a:solidFill>
                <a:effectLst/>
                <a:latin typeface="Arial" panose="020B0604020202020204" pitchFamily="34" charset="0"/>
                <a:ea typeface="Arial" panose="020B0604020202020204" pitchFamily="34" charset="0"/>
              </a:rPr>
              <a:t>AA_refVal</a:t>
            </a:r>
            <a:r>
              <a:rPr lang="es-MX" sz="800" dirty="0">
                <a:solidFill>
                  <a:srgbClr val="000000"/>
                </a:solidFill>
                <a:effectLst/>
                <a:latin typeface="Arial" panose="020B0604020202020204" pitchFamily="34" charset="0"/>
                <a:ea typeface="Arial" panose="020B0604020202020204" pitchFamily="34" charset="0"/>
              </a:rPr>
              <a:t>=https%3A%2F%2Fwww.cdc.gov%2Fcoronavirus% </a:t>
            </a:r>
            <a:endParaRPr lang="en-US" sz="800" dirty="0">
              <a:effectLst/>
              <a:latin typeface="Calibri" panose="020F0502020204030204" pitchFamily="34" charset="0"/>
              <a:ea typeface="Calibri" panose="020F0502020204030204" pitchFamily="34" charset="0"/>
            </a:endParaRPr>
          </a:p>
          <a:p>
            <a:pPr marL="10160" marR="0">
              <a:lnSpc>
                <a:spcPct val="107000"/>
              </a:lnSpc>
              <a:spcBef>
                <a:spcPts val="25"/>
              </a:spcBef>
              <a:spcAft>
                <a:spcPts val="800"/>
              </a:spcAft>
            </a:pPr>
            <a:r>
              <a:rPr lang="es-MX" sz="800" dirty="0">
                <a:solidFill>
                  <a:srgbClr val="000000"/>
                </a:solidFill>
                <a:effectLst/>
                <a:latin typeface="Arial" panose="020B0604020202020204" pitchFamily="34" charset="0"/>
                <a:ea typeface="Arial" panose="020B0604020202020204" pitchFamily="34" charset="0"/>
              </a:rPr>
              <a:t>2F2019-ncov%2Fspecific-groups%2Fguidance-business-response.html </a:t>
            </a:r>
            <a:endParaRPr lang="en-US" sz="800" dirty="0">
              <a:effectLst/>
              <a:latin typeface="Calibri" panose="020F0502020204030204" pitchFamily="34" charset="0"/>
              <a:ea typeface="Calibri" panose="020F0502020204030204" pitchFamily="34" charset="0"/>
            </a:endParaRPr>
          </a:p>
          <a:p>
            <a:pPr marL="11430" marR="32385" indent="4445">
              <a:lnSpc>
                <a:spcPct val="95000"/>
              </a:lnSpc>
              <a:spcBef>
                <a:spcPts val="1245"/>
              </a:spcBef>
              <a:spcAft>
                <a:spcPts val="800"/>
              </a:spcAft>
            </a:pPr>
            <a:r>
              <a:rPr lang="es-MX" sz="800" dirty="0">
                <a:solidFill>
                  <a:srgbClr val="000000"/>
                </a:solidFill>
                <a:effectLst/>
                <a:latin typeface="Arial" panose="020B0604020202020204" pitchFamily="34" charset="0"/>
                <a:ea typeface="Arial" panose="020B0604020202020204" pitchFamily="34" charset="0"/>
              </a:rPr>
              <a:t>La preparación familiar es fundamental para garantizar que haya personal sano disponible y preparado para trabajar durante una pandemia. Las organizaciones deben tratar de identificar y evaluar cómo el impacto de los cierres de escuelas/guarderías/cuidado de adultos y otras necesidades de los empleados pueden afectar la disponibilidad de los empleados durante una pandemia. </a:t>
            </a:r>
            <a:endParaRPr lang="en-US" sz="800" dirty="0">
              <a:effectLst/>
              <a:latin typeface="Calibri" panose="020F0502020204030204" pitchFamily="34" charset="0"/>
              <a:ea typeface="Calibri" panose="020F0502020204030204" pitchFamily="34" charset="0"/>
            </a:endParaRPr>
          </a:p>
          <a:p>
            <a:pPr marL="15240" marR="568325" indent="-8890">
              <a:lnSpc>
                <a:spcPct val="95000"/>
              </a:lnSpc>
              <a:spcBef>
                <a:spcPts val="1290"/>
              </a:spcBef>
              <a:spcAft>
                <a:spcPts val="800"/>
              </a:spcAft>
            </a:pPr>
            <a:r>
              <a:rPr lang="es-MX" sz="800" dirty="0">
                <a:solidFill>
                  <a:srgbClr val="000000"/>
                </a:solidFill>
                <a:effectLst/>
                <a:latin typeface="Arial" panose="020B0604020202020204" pitchFamily="34" charset="0"/>
                <a:ea typeface="Arial" panose="020B0604020202020204" pitchFamily="34" charset="0"/>
              </a:rPr>
              <a:t>Academia Nacional de Ciencias, Ingeniería y Medicina: una guía para la planificación y respuesta ante una pandemia de transporte público </a:t>
            </a:r>
            <a:endParaRPr lang="en-US" sz="800" dirty="0">
              <a:effectLst/>
              <a:latin typeface="Calibri" panose="020F0502020204030204" pitchFamily="34" charset="0"/>
              <a:ea typeface="Calibri" panose="020F0502020204030204" pitchFamily="34" charset="0"/>
            </a:endParaRPr>
          </a:p>
          <a:p>
            <a:pPr marL="15240" marR="0">
              <a:lnSpc>
                <a:spcPct val="107000"/>
              </a:lnSpc>
              <a:spcBef>
                <a:spcPts val="25"/>
              </a:spcBef>
              <a:spcAft>
                <a:spcPts val="800"/>
              </a:spcAft>
            </a:pPr>
            <a:r>
              <a:rPr lang="es-MX" sz="800" u="sng" dirty="0">
                <a:solidFill>
                  <a:srgbClr val="1155CC"/>
                </a:solidFill>
                <a:effectLst/>
                <a:latin typeface="Arial" panose="020B0604020202020204" pitchFamily="34" charset="0"/>
                <a:ea typeface="Arial" panose="020B0604020202020204" pitchFamily="34" charset="0"/>
              </a:rPr>
              <a:t>http://nap.edu/22414</a:t>
            </a:r>
            <a:r>
              <a:rPr lang="es-MX" sz="800" dirty="0">
                <a:solidFill>
                  <a:srgbClr val="1155CC"/>
                </a:solidFill>
                <a:effectLst/>
                <a:latin typeface="Arial" panose="020B0604020202020204" pitchFamily="34" charset="0"/>
                <a:ea typeface="Arial" panose="020B0604020202020204" pitchFamily="34" charset="0"/>
              </a:rPr>
              <a:t> </a:t>
            </a:r>
            <a:endParaRPr lang="en-US" sz="800" dirty="0">
              <a:effectLst/>
              <a:latin typeface="Calibri" panose="020F0502020204030204" pitchFamily="34" charset="0"/>
              <a:ea typeface="Calibri" panose="020F0502020204030204" pitchFamily="34" charset="0"/>
            </a:endParaRPr>
          </a:p>
          <a:p>
            <a:pPr marL="15240" marR="920115" indent="635">
              <a:lnSpc>
                <a:spcPct val="95000"/>
              </a:lnSpc>
              <a:spcBef>
                <a:spcPts val="1245"/>
              </a:spcBef>
              <a:spcAft>
                <a:spcPts val="800"/>
              </a:spcAft>
            </a:pPr>
            <a:r>
              <a:rPr lang="es-MX" sz="800" dirty="0">
                <a:solidFill>
                  <a:srgbClr val="000000"/>
                </a:solidFill>
                <a:effectLst/>
                <a:latin typeface="Arial" panose="020B0604020202020204" pitchFamily="34" charset="0"/>
                <a:ea typeface="Arial" panose="020B0604020202020204" pitchFamily="34" charset="0"/>
              </a:rPr>
              <a:t>Lista de verificación del lugar de trabajo de la cámara de compensación nacional: https://tools.niehs.nih.gov/wetp/public/hasl_get_blob.cfm?ID=12001 </a:t>
            </a:r>
            <a:endParaRPr lang="en-US" sz="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5DB3D49-CF38-464E-9560-EBDB0B71E972}" type="slidenum">
              <a:rPr lang="en-US" smtClean="0"/>
              <a:t>68</a:t>
            </a:fld>
            <a:endParaRPr lang="en-US"/>
          </a:p>
        </p:txBody>
      </p:sp>
    </p:spTree>
    <p:extLst>
      <p:ext uri="{BB962C8B-B14F-4D97-AF65-F5344CB8AC3E}">
        <p14:creationId xmlns:p14="http://schemas.microsoft.com/office/powerpoint/2010/main" val="126221674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255" marR="133350" indent="4445">
              <a:lnSpc>
                <a:spcPct val="95000"/>
              </a:lnSpc>
              <a:spcBef>
                <a:spcPts val="1245"/>
              </a:spcBef>
              <a:spcAft>
                <a:spcPts val="800"/>
              </a:spcAft>
            </a:pPr>
            <a:r>
              <a:rPr lang="es-MX" sz="800" dirty="0">
                <a:solidFill>
                  <a:srgbClr val="000000"/>
                </a:solidFill>
                <a:effectLst/>
                <a:latin typeface="Arial" panose="020B0604020202020204" pitchFamily="34" charset="0"/>
                <a:ea typeface="Arial" panose="020B0604020202020204" pitchFamily="34" charset="0"/>
              </a:rPr>
              <a:t>Como con la mayoría de los peligros, hay una variedad de pasos que pueden reducir o, en algunos casos, incluso eliminar la exposición de los trabajadores. Un principio básico de la seguridad en el lugar de trabajo es utilizar una combinación de estrategias para proteger a los trabajadores, comenzando por la más eficaz. Este enfoque de pasar de las medidas de protección más efectivas a las menos efectivas se denomina "jerarquía de controles". </a:t>
            </a:r>
            <a:endParaRPr lang="en-US" sz="800" dirty="0">
              <a:effectLst/>
              <a:latin typeface="Calibri" panose="020F0502020204030204" pitchFamily="34" charset="0"/>
              <a:ea typeface="Calibri" panose="020F0502020204030204" pitchFamily="34" charset="0"/>
            </a:endParaRPr>
          </a:p>
          <a:p>
            <a:pPr marL="17145" marR="0">
              <a:spcBef>
                <a:spcPts val="1290"/>
              </a:spcBef>
              <a:spcAft>
                <a:spcPts val="800"/>
              </a:spcAft>
            </a:pPr>
            <a:r>
              <a:rPr lang="es-MX" sz="800" dirty="0">
                <a:solidFill>
                  <a:srgbClr val="000000"/>
                </a:solidFill>
                <a:effectLst/>
                <a:latin typeface="Arial" panose="020B0604020202020204" pitchFamily="34" charset="0"/>
                <a:ea typeface="Arial" panose="020B0604020202020204" pitchFamily="34" charset="0"/>
              </a:rPr>
              <a:t>El orden de los controles, del más efectivo al menos efectivo es: </a:t>
            </a:r>
            <a:endParaRPr lang="en-US" sz="800" dirty="0">
              <a:latin typeface="Calibri" panose="020F0502020204030204" pitchFamily="34" charset="0"/>
              <a:ea typeface="Arial" panose="020B0604020202020204" pitchFamily="34" charset="0"/>
            </a:endParaRPr>
          </a:p>
          <a:p>
            <a:pPr marL="17145" marR="0">
              <a:spcBef>
                <a:spcPts val="1290"/>
              </a:spcBef>
              <a:spcAft>
                <a:spcPts val="800"/>
              </a:spcAft>
            </a:pPr>
            <a:r>
              <a:rPr lang="es-MX" sz="800" dirty="0">
                <a:solidFill>
                  <a:srgbClr val="000000"/>
                </a:solidFill>
                <a:effectLst/>
                <a:latin typeface="Arial" panose="020B0604020202020204" pitchFamily="34" charset="0"/>
                <a:ea typeface="Arial" panose="020B0604020202020204" pitchFamily="34" charset="0"/>
              </a:rPr>
              <a:t>Eliminación </a:t>
            </a:r>
            <a:endParaRPr lang="en-US" sz="800" dirty="0">
              <a:effectLst/>
              <a:latin typeface="Calibri" panose="020F0502020204030204" pitchFamily="34" charset="0"/>
              <a:ea typeface="Calibri" panose="020F0502020204030204" pitchFamily="34" charset="0"/>
            </a:endParaRPr>
          </a:p>
          <a:p>
            <a:pPr marL="12065" marR="0">
              <a:spcBef>
                <a:spcPts val="0"/>
              </a:spcBef>
              <a:spcAft>
                <a:spcPts val="800"/>
              </a:spcAft>
            </a:pPr>
            <a:r>
              <a:rPr lang="es-MX" sz="800" dirty="0">
                <a:solidFill>
                  <a:srgbClr val="000000"/>
                </a:solidFill>
                <a:effectLst/>
                <a:latin typeface="Arial" panose="020B0604020202020204" pitchFamily="34" charset="0"/>
                <a:ea typeface="Arial" panose="020B0604020202020204" pitchFamily="34" charset="0"/>
              </a:rPr>
              <a:t>Sustitución </a:t>
            </a:r>
            <a:endParaRPr lang="en-US" sz="800" dirty="0">
              <a:effectLst/>
              <a:latin typeface="Calibri" panose="020F0502020204030204" pitchFamily="34" charset="0"/>
              <a:ea typeface="Calibri" panose="020F0502020204030204" pitchFamily="34" charset="0"/>
            </a:endParaRPr>
          </a:p>
          <a:p>
            <a:pPr marL="12700" marR="0">
              <a:spcBef>
                <a:spcPts val="0"/>
              </a:spcBef>
              <a:spcAft>
                <a:spcPts val="800"/>
              </a:spcAft>
            </a:pPr>
            <a:r>
              <a:rPr lang="es-MX" sz="800" dirty="0">
                <a:solidFill>
                  <a:srgbClr val="000000"/>
                </a:solidFill>
                <a:effectLst/>
                <a:latin typeface="Arial" panose="020B0604020202020204" pitchFamily="34" charset="0"/>
                <a:ea typeface="Arial" panose="020B0604020202020204" pitchFamily="34" charset="0"/>
              </a:rPr>
              <a:t>Controles de ingeniería </a:t>
            </a:r>
            <a:endParaRPr lang="en-US" sz="800" dirty="0">
              <a:effectLst/>
              <a:latin typeface="Calibri" panose="020F0502020204030204" pitchFamily="34" charset="0"/>
              <a:ea typeface="Calibri" panose="020F0502020204030204" pitchFamily="34" charset="0"/>
            </a:endParaRPr>
          </a:p>
          <a:p>
            <a:pPr marL="12700" marR="0">
              <a:spcBef>
                <a:spcPts val="0"/>
              </a:spcBef>
              <a:spcAft>
                <a:spcPts val="800"/>
              </a:spcAft>
            </a:pPr>
            <a:r>
              <a:rPr lang="es-MX" sz="800" dirty="0">
                <a:solidFill>
                  <a:srgbClr val="000000"/>
                </a:solidFill>
                <a:effectLst/>
                <a:latin typeface="Arial" panose="020B0604020202020204" pitchFamily="34" charset="0"/>
                <a:ea typeface="Arial" panose="020B0604020202020204" pitchFamily="34" charset="0"/>
              </a:rPr>
              <a:t>Controles administrativos y prácticas de trabajo </a:t>
            </a:r>
            <a:endParaRPr lang="en-US" sz="800" dirty="0">
              <a:effectLst/>
              <a:latin typeface="Calibri" panose="020F0502020204030204" pitchFamily="34" charset="0"/>
              <a:ea typeface="Calibri" panose="020F0502020204030204" pitchFamily="34" charset="0"/>
            </a:endParaRPr>
          </a:p>
          <a:p>
            <a:pPr marL="17145" marR="0">
              <a:spcBef>
                <a:spcPts val="0"/>
              </a:spcBef>
              <a:spcAft>
                <a:spcPts val="800"/>
              </a:spcAft>
            </a:pPr>
            <a:r>
              <a:rPr lang="es-MX" sz="800" dirty="0">
                <a:solidFill>
                  <a:srgbClr val="000000"/>
                </a:solidFill>
                <a:effectLst/>
                <a:latin typeface="Arial" panose="020B0604020202020204" pitchFamily="34" charset="0"/>
                <a:ea typeface="Arial" panose="020B0604020202020204" pitchFamily="34" charset="0"/>
              </a:rPr>
              <a:t>Equipo de protección personal </a:t>
            </a:r>
            <a:endParaRPr lang="en-US" sz="800" dirty="0">
              <a:effectLst/>
              <a:latin typeface="Calibri" panose="020F0502020204030204" pitchFamily="34" charset="0"/>
              <a:ea typeface="Calibri" panose="020F0502020204030204" pitchFamily="34" charset="0"/>
            </a:endParaRPr>
          </a:p>
          <a:p>
            <a:pPr marL="11430" marR="107315" indent="5715">
              <a:lnSpc>
                <a:spcPct val="95000"/>
              </a:lnSpc>
              <a:spcBef>
                <a:spcPts val="1245"/>
              </a:spcBef>
              <a:spcAft>
                <a:spcPts val="800"/>
              </a:spcAft>
            </a:pPr>
            <a:r>
              <a:rPr lang="es-MX" sz="800" dirty="0">
                <a:solidFill>
                  <a:srgbClr val="000000"/>
                </a:solidFill>
                <a:effectLst/>
                <a:latin typeface="Arial" panose="020B0604020202020204" pitchFamily="34" charset="0"/>
                <a:ea typeface="Arial" panose="020B0604020202020204" pitchFamily="34" charset="0"/>
              </a:rPr>
              <a:t>Fuente: NIOSH/CDC https://www.cdc.gov/niosh/topics/hierarchy/default.html Esta página web también proporciona una definición más completa de cada tipo de medida de control. </a:t>
            </a:r>
            <a:endParaRPr lang="en-US" sz="800" dirty="0">
              <a:effectLst/>
              <a:latin typeface="Calibri" panose="020F0502020204030204" pitchFamily="34" charset="0"/>
              <a:ea typeface="Calibri" panose="020F0502020204030204" pitchFamily="34" charset="0"/>
            </a:endParaRPr>
          </a:p>
          <a:p>
            <a:pPr marL="8255" marR="469900" indent="635" algn="just">
              <a:lnSpc>
                <a:spcPct val="95000"/>
              </a:lnSpc>
              <a:spcBef>
                <a:spcPts val="1290"/>
              </a:spcBef>
              <a:spcAft>
                <a:spcPts val="800"/>
              </a:spcAft>
            </a:pPr>
            <a:r>
              <a:rPr lang="es-MX" sz="800" dirty="0">
                <a:solidFill>
                  <a:srgbClr val="000000"/>
                </a:solidFill>
                <a:effectLst/>
                <a:latin typeface="Arial" panose="020B0604020202020204" pitchFamily="34" charset="0"/>
                <a:ea typeface="Arial" panose="020B0604020202020204" pitchFamily="34" charset="0"/>
              </a:rPr>
              <a:t>Transición: ahora revisaremos el proceso general para la selección e implementación de guardas de seguridad y revisaremos algunas medidas que deben usarse en todos los lugares de trabajo. </a:t>
            </a:r>
            <a:endParaRPr lang="en-US" sz="800" dirty="0">
              <a:effectLst/>
              <a:latin typeface="Calibri" panose="020F0502020204030204" pitchFamily="34" charset="0"/>
              <a:ea typeface="Calibri" panose="020F0502020204030204" pitchFamily="34" charset="0"/>
            </a:endParaRPr>
          </a:p>
          <a:p>
            <a:endParaRPr lang="en-US" sz="800" dirty="0"/>
          </a:p>
        </p:txBody>
      </p:sp>
      <p:sp>
        <p:nvSpPr>
          <p:cNvPr id="4" name="Slide Number Placeholder 3"/>
          <p:cNvSpPr>
            <a:spLocks noGrp="1"/>
          </p:cNvSpPr>
          <p:nvPr>
            <p:ph type="sldNum" sz="quarter" idx="5"/>
          </p:nvPr>
        </p:nvSpPr>
        <p:spPr/>
        <p:txBody>
          <a:bodyPr/>
          <a:lstStyle/>
          <a:p>
            <a:fld id="{05DB3D49-CF38-464E-9560-EBDB0B71E972}" type="slidenum">
              <a:rPr lang="en-US" smtClean="0"/>
              <a:t>69</a:t>
            </a:fld>
            <a:endParaRPr lang="en-US"/>
          </a:p>
        </p:txBody>
      </p:sp>
    </p:spTree>
    <p:extLst>
      <p:ext uri="{BB962C8B-B14F-4D97-AF65-F5344CB8AC3E}">
        <p14:creationId xmlns:p14="http://schemas.microsoft.com/office/powerpoint/2010/main" val="1445621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s-MX" sz="1800" dirty="0">
                <a:effectLst/>
                <a:latin typeface="Calibri" panose="020F0502020204030204" pitchFamily="34" charset="0"/>
                <a:ea typeface="Calibri" panose="020F0502020204030204" pitchFamily="34" charset="0"/>
              </a:rPr>
              <a:t>Los trabajadores pueden solicitar y recibir información del empresario sobre las normas y reglamentos de la OSHA, mediación o el control obligatorio de sustancias tóxicas, y procedimientos de emergencia. </a:t>
            </a:r>
            <a:endParaRPr lang="en-US" sz="18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s-MX" sz="1800" dirty="0">
                <a:effectLst/>
                <a:latin typeface="Calibri" panose="020F0502020204030204" pitchFamily="34" charset="0"/>
                <a:ea typeface="Calibri" panose="020F0502020204030204" pitchFamily="34" charset="0"/>
              </a:rPr>
              <a:t>También pueden hacer quejas formales de forma confidencial con OSHA, recibir entrenamiento obligatorio y participar en la parte de “recorrido” de una inspección de OSHA. </a:t>
            </a: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5DB3D49-CF38-464E-9560-EBDB0B71E972}" type="slidenum">
              <a:rPr lang="en-US" smtClean="0"/>
              <a:t>7</a:t>
            </a:fld>
            <a:endParaRPr lang="en-US" dirty="0"/>
          </a:p>
        </p:txBody>
      </p:sp>
    </p:spTree>
    <p:extLst>
      <p:ext uri="{BB962C8B-B14F-4D97-AF65-F5344CB8AC3E}">
        <p14:creationId xmlns:p14="http://schemas.microsoft.com/office/powerpoint/2010/main" val="208327526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160" marR="149225" indent="5715">
              <a:lnSpc>
                <a:spcPct val="95000"/>
              </a:lnSpc>
              <a:spcBef>
                <a:spcPts val="0"/>
              </a:spcBef>
              <a:spcAft>
                <a:spcPts val="800"/>
              </a:spcAft>
            </a:pPr>
            <a:r>
              <a:rPr lang="es-MX" sz="1600" dirty="0">
                <a:solidFill>
                  <a:srgbClr val="000000"/>
                </a:solidFill>
                <a:effectLst/>
                <a:latin typeface="Arial" panose="020B0604020202020204" pitchFamily="34" charset="0"/>
                <a:ea typeface="Arial" panose="020B0604020202020204" pitchFamily="34" charset="0"/>
              </a:rPr>
              <a:t>Los controles de ingeniería implican realizar cambios en el entorno de trabajo para reducir los riesgos relacionados con el trabajo. Estos tipos de controles son preferibles a otros porque realizan cambios permanentes que reducen la exposición a los peligros y no dependen del comportamiento del trabajador o del cliente. Al reducir un peligro en el lugar de trabajo, los controles de ingeniería no solo son los más efectivos, sino que también pueden ser las soluciones más económicas para que las implementen los empleadores. Ejemplos de controles de ingeniería incluyen: </a:t>
            </a:r>
            <a:endParaRPr lang="en-US" sz="1600" dirty="0">
              <a:effectLst/>
              <a:latin typeface="Calibri" panose="020F0502020204030204" pitchFamily="34" charset="0"/>
              <a:ea typeface="Calibri" panose="020F0502020204030204" pitchFamily="34" charset="0"/>
            </a:endParaRPr>
          </a:p>
          <a:p>
            <a:pPr marL="247015" marR="0">
              <a:lnSpc>
                <a:spcPct val="107000"/>
              </a:lnSpc>
              <a:spcBef>
                <a:spcPts val="1290"/>
              </a:spcBef>
              <a:spcAft>
                <a:spcPts val="800"/>
              </a:spcAft>
            </a:pPr>
            <a:r>
              <a:rPr lang="es-MX" sz="1600" dirty="0">
                <a:solidFill>
                  <a:srgbClr val="000000"/>
                </a:solidFill>
                <a:effectLst/>
                <a:latin typeface="Arial" panose="020B0604020202020204" pitchFamily="34" charset="0"/>
                <a:ea typeface="Arial" panose="020B0604020202020204" pitchFamily="34" charset="0"/>
              </a:rPr>
              <a:t>● Usar ventilación especializada para eliminar los peligros del aire. </a:t>
            </a:r>
            <a:endParaRPr lang="en-US" sz="1600" dirty="0">
              <a:effectLst/>
              <a:latin typeface="Calibri" panose="020F0502020204030204" pitchFamily="34" charset="0"/>
              <a:ea typeface="Calibri" panose="020F0502020204030204" pitchFamily="34" charset="0"/>
            </a:endParaRPr>
          </a:p>
          <a:p>
            <a:pPr marL="247015" marR="168275">
              <a:lnSpc>
                <a:spcPct val="95000"/>
              </a:lnSpc>
              <a:spcBef>
                <a:spcPts val="0"/>
              </a:spcBef>
              <a:spcAft>
                <a:spcPts val="800"/>
              </a:spcAft>
            </a:pPr>
            <a:r>
              <a:rPr lang="es-MX" sz="1600" dirty="0">
                <a:solidFill>
                  <a:srgbClr val="000000"/>
                </a:solidFill>
                <a:effectLst/>
                <a:latin typeface="Arial" panose="020B0604020202020204" pitchFamily="34" charset="0"/>
                <a:ea typeface="Arial" panose="020B0604020202020204" pitchFamily="34" charset="0"/>
              </a:rPr>
              <a:t>● Instalar barreras físicas, como protectores contra estornudos de plástico transparente. </a:t>
            </a:r>
          </a:p>
          <a:p>
            <a:pPr marL="247015" marR="168275">
              <a:lnSpc>
                <a:spcPct val="95000"/>
              </a:lnSpc>
              <a:spcBef>
                <a:spcPts val="0"/>
              </a:spcBef>
              <a:spcAft>
                <a:spcPts val="800"/>
              </a:spcAft>
            </a:pPr>
            <a:r>
              <a:rPr lang="es-MX" sz="1600" dirty="0">
                <a:solidFill>
                  <a:srgbClr val="000000"/>
                </a:solidFill>
                <a:effectLst/>
                <a:latin typeface="Arial" panose="020B0604020202020204" pitchFamily="34" charset="0"/>
                <a:ea typeface="Arial" panose="020B0604020202020204" pitchFamily="34" charset="0"/>
              </a:rPr>
              <a:t>● Instalación de ventanilla de autoservicio para atención al cliente. </a:t>
            </a:r>
            <a:endParaRPr lang="en-US" sz="16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5DB3D49-CF38-464E-9560-EBDB0B71E972}" type="slidenum">
              <a:rPr lang="en-US" smtClean="0"/>
              <a:t>70</a:t>
            </a:fld>
            <a:endParaRPr lang="en-US"/>
          </a:p>
        </p:txBody>
      </p:sp>
    </p:spTree>
    <p:extLst>
      <p:ext uri="{BB962C8B-B14F-4D97-AF65-F5344CB8AC3E}">
        <p14:creationId xmlns:p14="http://schemas.microsoft.com/office/powerpoint/2010/main" val="46161050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255" marR="24765" indent="7620">
              <a:lnSpc>
                <a:spcPct val="95000"/>
              </a:lnSpc>
              <a:spcBef>
                <a:spcPts val="1245"/>
              </a:spcBef>
              <a:spcAft>
                <a:spcPts val="800"/>
              </a:spcAft>
            </a:pPr>
            <a:r>
              <a:rPr lang="es-MX" b="1" dirty="0">
                <a:solidFill>
                  <a:srgbClr val="000000"/>
                </a:solidFill>
                <a:effectLst/>
                <a:latin typeface="Arial" panose="020B0604020202020204" pitchFamily="34" charset="0"/>
                <a:ea typeface="Arial" panose="020B0604020202020204" pitchFamily="34" charset="0"/>
              </a:rPr>
              <a:t>HEPA: </a:t>
            </a:r>
            <a:r>
              <a:rPr lang="es-MX" dirty="0">
                <a:solidFill>
                  <a:srgbClr val="000000"/>
                </a:solidFill>
                <a:effectLst/>
                <a:latin typeface="Arial" panose="020B0604020202020204" pitchFamily="34" charset="0"/>
                <a:ea typeface="Arial" panose="020B0604020202020204" pitchFamily="34" charset="0"/>
              </a:rPr>
              <a:t>Estándar de Eficiencia de Filtro de Aire.</a:t>
            </a:r>
          </a:p>
          <a:p>
            <a:pPr marL="8255" marR="24765" indent="7620">
              <a:lnSpc>
                <a:spcPct val="95000"/>
              </a:lnSpc>
              <a:spcBef>
                <a:spcPts val="1245"/>
              </a:spcBef>
              <a:spcAft>
                <a:spcPts val="800"/>
              </a:spcAft>
            </a:pPr>
            <a:r>
              <a:rPr lang="es-MX" dirty="0">
                <a:solidFill>
                  <a:srgbClr val="000000"/>
                </a:solidFill>
                <a:effectLst/>
                <a:latin typeface="Arial" panose="020B0604020202020204" pitchFamily="34" charset="0"/>
                <a:ea typeface="Arial" panose="020B0604020202020204" pitchFamily="34" charset="0"/>
              </a:rPr>
              <a:t>NOTA: La información de esta diapositiva es relevante para los trabajadores de alto riesgo en el cuidado de la salud y los laboratorios. Algunas instalaciones correccionales y otras instituciones también tienen departamentos médicos y salas de aislamiento de presión negativa. Los instructores pueden omitir u ocultar esta diapositiva si los alumnos no pertenecen a esas industrias. </a:t>
            </a:r>
            <a:endParaRPr lang="en-US" dirty="0">
              <a:effectLst/>
              <a:latin typeface="Calibri" panose="020F0502020204030204" pitchFamily="34" charset="0"/>
              <a:ea typeface="Calibri" panose="020F0502020204030204" pitchFamily="34" charset="0"/>
            </a:endParaRPr>
          </a:p>
          <a:p>
            <a:pPr marL="7620" marR="21590" indent="8255">
              <a:lnSpc>
                <a:spcPct val="95000"/>
              </a:lnSpc>
              <a:spcBef>
                <a:spcPts val="1290"/>
              </a:spcBef>
              <a:spcAft>
                <a:spcPts val="800"/>
              </a:spcAft>
            </a:pPr>
            <a:r>
              <a:rPr lang="es-MX" dirty="0">
                <a:solidFill>
                  <a:srgbClr val="000000"/>
                </a:solidFill>
                <a:effectLst/>
                <a:latin typeface="Arial" panose="020B0604020202020204" pitchFamily="34" charset="0"/>
                <a:ea typeface="Arial" panose="020B0604020202020204" pitchFamily="34" charset="0"/>
              </a:rPr>
              <a:t>Los controles de ingeniería protegen a los trabajadores al eliminar o reducir el COVID-19 del entorno laboral. La ventilación con presión negativa es un control de ingeniería que se utiliza en los centros de atención médica para proteger al personal que trabaja en habitaciones con pacientes sospechosos o confirmados de tener COVID-19. Una sala de aislamiento debidamente ventilada elimina el 100% del aire contaminado directamente al exterior, a través de un filtro de partículas de aire de alta eficiencia (HEPA). El filtro HEPA captura las partículas virales para que no vuelvan a entrar al edificio. Es especialmente importante utilizar el control de la ventilación cuando se realizan procedimientos de alto riesgo que generan aerosoles, como la broncoscopia o la inducción de esputo. </a:t>
            </a:r>
            <a:endParaRPr lang="en-US" dirty="0">
              <a:effectLst/>
              <a:latin typeface="Calibri" panose="020F0502020204030204" pitchFamily="34" charset="0"/>
              <a:ea typeface="Calibri" panose="020F0502020204030204" pitchFamily="34" charset="0"/>
            </a:endParaRPr>
          </a:p>
          <a:p>
            <a:pPr marL="10795" marR="231775" indent="7620" algn="just">
              <a:lnSpc>
                <a:spcPct val="95000"/>
              </a:lnSpc>
              <a:spcBef>
                <a:spcPts val="1290"/>
              </a:spcBef>
              <a:spcAft>
                <a:spcPts val="800"/>
              </a:spcAft>
            </a:pPr>
            <a:r>
              <a:rPr lang="es-MX" dirty="0">
                <a:solidFill>
                  <a:srgbClr val="000000"/>
                </a:solidFill>
                <a:effectLst/>
                <a:latin typeface="Arial" panose="020B0604020202020204" pitchFamily="34" charset="0"/>
                <a:ea typeface="Arial" panose="020B0604020202020204" pitchFamily="34" charset="0"/>
              </a:rPr>
              <a:t>Imagen: </a:t>
            </a:r>
            <a:r>
              <a:rPr lang="es-MX" dirty="0" err="1">
                <a:solidFill>
                  <a:srgbClr val="000000"/>
                </a:solidFill>
                <a:effectLst/>
                <a:latin typeface="Arial" panose="020B0604020202020204" pitchFamily="34" charset="0"/>
                <a:ea typeface="Arial" panose="020B0604020202020204" pitchFamily="34" charset="0"/>
              </a:rPr>
              <a:t>AdobeStock</a:t>
            </a:r>
            <a:r>
              <a:rPr lang="es-MX" dirty="0">
                <a:solidFill>
                  <a:srgbClr val="000000"/>
                </a:solidFill>
                <a:effectLst/>
                <a:latin typeface="Arial" panose="020B0604020202020204" pitchFamily="34" charset="0"/>
                <a:ea typeface="Arial" panose="020B0604020202020204" pitchFamily="34" charset="0"/>
              </a:rPr>
              <a:t>. En la fotografía de arriba, un científico está realizando un experimento dentro de un gabinete de seguridad biológica (BSC). El flujo de aire dentro del BSC ayuda a evitar que cualquier patógeno escape de los confines del gabinete. </a:t>
            </a:r>
            <a:endParaRPr lang="en-US"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5DB3D49-CF38-464E-9560-EBDB0B71E972}" type="slidenum">
              <a:rPr lang="en-US" smtClean="0"/>
              <a:t>71</a:t>
            </a:fld>
            <a:endParaRPr lang="en-US"/>
          </a:p>
        </p:txBody>
      </p:sp>
    </p:spTree>
    <p:extLst>
      <p:ext uri="{BB962C8B-B14F-4D97-AF65-F5344CB8AC3E}">
        <p14:creationId xmlns:p14="http://schemas.microsoft.com/office/powerpoint/2010/main" val="333277794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795" marR="309880" indent="5080">
              <a:lnSpc>
                <a:spcPct val="95000"/>
              </a:lnSpc>
              <a:spcBef>
                <a:spcPts val="1245"/>
              </a:spcBef>
              <a:spcAft>
                <a:spcPts val="800"/>
              </a:spcAft>
            </a:pPr>
            <a:r>
              <a:rPr lang="es-MX" sz="1400" dirty="0">
                <a:solidFill>
                  <a:srgbClr val="000000"/>
                </a:solidFill>
                <a:effectLst/>
                <a:latin typeface="Arial" panose="020B0604020202020204" pitchFamily="34" charset="0"/>
                <a:ea typeface="Arial" panose="020B0604020202020204" pitchFamily="34" charset="0"/>
              </a:rPr>
              <a:t>Los controles administrativos incluyen prácticas y procedimientos de trabajo para reducir la duración, frecuencia o intensidad de la exposición a un peligro. Los empleadores deben: </a:t>
            </a:r>
            <a:endParaRPr lang="en-US" sz="1400" dirty="0">
              <a:effectLst/>
              <a:latin typeface="Calibri" panose="020F0502020204030204" pitchFamily="34" charset="0"/>
              <a:ea typeface="Calibri" panose="020F0502020204030204" pitchFamily="34" charset="0"/>
            </a:endParaRPr>
          </a:p>
          <a:p>
            <a:pPr marL="465455" marR="111125" indent="-218440">
              <a:lnSpc>
                <a:spcPct val="95000"/>
              </a:lnSpc>
              <a:spcBef>
                <a:spcPts val="1290"/>
              </a:spcBef>
              <a:spcAft>
                <a:spcPts val="800"/>
              </a:spcAft>
            </a:pPr>
            <a:r>
              <a:rPr lang="es-MX" sz="1400" dirty="0">
                <a:solidFill>
                  <a:srgbClr val="000000"/>
                </a:solidFill>
                <a:effectLst/>
                <a:latin typeface="Arial" panose="020B0604020202020204" pitchFamily="34" charset="0"/>
                <a:ea typeface="Arial" panose="020B0604020202020204" pitchFamily="34" charset="0"/>
              </a:rPr>
              <a:t>● Proporcionar recursos y un ambiente de trabajo que promueva la higiene personal. Por ejemplo, suministre pañuelos desechables, botes de basura sin contacto, jabón para manos, desinfectante para manos, desinfectantes y toallas desechables para que los trabajadores limpien sus superficies de trabajo. </a:t>
            </a:r>
            <a:endParaRPr lang="en-US" sz="1400" dirty="0">
              <a:effectLst/>
              <a:latin typeface="Calibri" panose="020F0502020204030204" pitchFamily="34" charset="0"/>
              <a:ea typeface="Calibri" panose="020F0502020204030204" pitchFamily="34" charset="0"/>
            </a:endParaRPr>
          </a:p>
          <a:p>
            <a:pPr marL="465455" marR="372745" indent="-218440">
              <a:lnSpc>
                <a:spcPct val="95000"/>
              </a:lnSpc>
              <a:spcBef>
                <a:spcPts val="25"/>
              </a:spcBef>
              <a:spcAft>
                <a:spcPts val="800"/>
              </a:spcAft>
            </a:pPr>
            <a:r>
              <a:rPr lang="es-MX" sz="1400" dirty="0">
                <a:solidFill>
                  <a:srgbClr val="000000"/>
                </a:solidFill>
                <a:effectLst/>
                <a:latin typeface="Arial" panose="020B0604020202020204" pitchFamily="34" charset="0"/>
                <a:ea typeface="Arial" panose="020B0604020202020204" pitchFamily="34" charset="0"/>
              </a:rPr>
              <a:t>● Desarrollar procedimientos para minimizar los contactos entre trabajadores y entre trabajadores y pacientes, clientes o consumidores. </a:t>
            </a:r>
            <a:endParaRPr lang="en-US" sz="1400" dirty="0">
              <a:effectLst/>
              <a:latin typeface="Calibri" panose="020F0502020204030204" pitchFamily="34" charset="0"/>
              <a:ea typeface="Calibri" panose="020F0502020204030204" pitchFamily="34" charset="0"/>
            </a:endParaRPr>
          </a:p>
          <a:p>
            <a:pPr marL="247015" marR="408305">
              <a:lnSpc>
                <a:spcPct val="95000"/>
              </a:lnSpc>
              <a:spcBef>
                <a:spcPts val="25"/>
              </a:spcBef>
              <a:spcAft>
                <a:spcPts val="800"/>
              </a:spcAft>
            </a:pPr>
            <a:r>
              <a:rPr lang="es-MX" sz="1400" dirty="0">
                <a:solidFill>
                  <a:srgbClr val="000000"/>
                </a:solidFill>
                <a:effectLst/>
                <a:latin typeface="Arial" panose="020B0604020202020204" pitchFamily="34" charset="0"/>
                <a:ea typeface="Arial" panose="020B0604020202020204" pitchFamily="34" charset="0"/>
              </a:rPr>
              <a:t>● Limite la cantidad de personal presente para tareas de alta exposición, como procedimientos de generación de aerosoles o ingreso a la habitación del paciente. </a:t>
            </a:r>
          </a:p>
          <a:p>
            <a:pPr marL="247015" marR="408305">
              <a:lnSpc>
                <a:spcPct val="95000"/>
              </a:lnSpc>
              <a:spcBef>
                <a:spcPts val="25"/>
              </a:spcBef>
              <a:spcAft>
                <a:spcPts val="800"/>
              </a:spcAft>
            </a:pPr>
            <a:r>
              <a:rPr lang="es-MX" sz="1400" dirty="0">
                <a:solidFill>
                  <a:srgbClr val="000000"/>
                </a:solidFill>
                <a:effectLst/>
                <a:latin typeface="Arial" panose="020B0604020202020204" pitchFamily="34" charset="0"/>
                <a:ea typeface="Arial" panose="020B0604020202020204" pitchFamily="34" charset="0"/>
              </a:rPr>
              <a:t>● Proporcionar a los trabajadores educación y capacitación actualizadas sobre los factores de riesgo del coronavirus y métodos para prevenir la exposición.</a:t>
            </a:r>
            <a:endParaRPr lang="en-US" sz="14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5DB3D49-CF38-464E-9560-EBDB0B71E972}" type="slidenum">
              <a:rPr lang="en-US" smtClean="0"/>
              <a:t>72</a:t>
            </a:fld>
            <a:endParaRPr lang="en-US"/>
          </a:p>
        </p:txBody>
      </p:sp>
    </p:spTree>
    <p:extLst>
      <p:ext uri="{BB962C8B-B14F-4D97-AF65-F5344CB8AC3E}">
        <p14:creationId xmlns:p14="http://schemas.microsoft.com/office/powerpoint/2010/main" val="346539230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240" marR="0" indent="-1905">
              <a:lnSpc>
                <a:spcPct val="95000"/>
              </a:lnSpc>
              <a:spcBef>
                <a:spcPts val="1245"/>
              </a:spcBef>
              <a:spcAft>
                <a:spcPts val="800"/>
              </a:spcAft>
            </a:pPr>
            <a:r>
              <a:rPr lang="es-MX" sz="1800" dirty="0">
                <a:solidFill>
                  <a:srgbClr val="000000"/>
                </a:solidFill>
                <a:effectLst/>
                <a:latin typeface="Arial" panose="020B0604020202020204" pitchFamily="34" charset="0"/>
                <a:ea typeface="Arial" panose="020B0604020202020204" pitchFamily="34" charset="0"/>
              </a:rPr>
              <a:t>Otros ejemplos de control administrativo son el uso de mesas, cuerdas y marcas en el piso para mantener el distanciamiento social. </a:t>
            </a:r>
            <a:endParaRPr lang="en-US" sz="1800" dirty="0">
              <a:effectLst/>
              <a:latin typeface="Calibri" panose="020F0502020204030204" pitchFamily="34" charset="0"/>
              <a:ea typeface="Calibri" panose="020F0502020204030204" pitchFamily="34" charset="0"/>
            </a:endParaRPr>
          </a:p>
          <a:p>
            <a:pPr marL="19050" marR="0">
              <a:lnSpc>
                <a:spcPct val="107000"/>
              </a:lnSpc>
              <a:spcBef>
                <a:spcPts val="1290"/>
              </a:spcBef>
              <a:spcAft>
                <a:spcPts val="800"/>
              </a:spcAft>
            </a:pPr>
            <a:r>
              <a:rPr lang="es-MX" sz="1800" dirty="0">
                <a:solidFill>
                  <a:srgbClr val="000000"/>
                </a:solidFill>
                <a:effectLst/>
                <a:latin typeface="Arial" panose="020B0604020202020204" pitchFamily="34" charset="0"/>
                <a:ea typeface="Arial" panose="020B0604020202020204" pitchFamily="34" charset="0"/>
              </a:rPr>
              <a:t>Imágenes: Adobe Stock </a:t>
            </a:r>
            <a:endParaRPr lang="en-US"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73</a:t>
            </a:fld>
            <a:endParaRPr lang="en-US"/>
          </a:p>
        </p:txBody>
      </p:sp>
    </p:spTree>
    <p:extLst>
      <p:ext uri="{BB962C8B-B14F-4D97-AF65-F5344CB8AC3E}">
        <p14:creationId xmlns:p14="http://schemas.microsoft.com/office/powerpoint/2010/main" val="173819578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 marR="0">
              <a:lnSpc>
                <a:spcPct val="107000"/>
              </a:lnSpc>
              <a:spcBef>
                <a:spcPts val="1245"/>
              </a:spcBef>
              <a:spcAft>
                <a:spcPts val="800"/>
              </a:spcAft>
            </a:pPr>
            <a:r>
              <a:rPr lang="es-MX" sz="1050" dirty="0">
                <a:solidFill>
                  <a:srgbClr val="000000"/>
                </a:solidFill>
                <a:effectLst/>
                <a:latin typeface="Arial" panose="020B0604020202020204" pitchFamily="34" charset="0"/>
                <a:ea typeface="Arial" panose="020B0604020202020204" pitchFamily="34" charset="0"/>
              </a:rPr>
              <a:t>Los ajustes en las políticas del lugar de trabajo también pueden reducir las exposiciones. </a:t>
            </a:r>
            <a:endParaRPr lang="en-US" sz="1050" dirty="0">
              <a:effectLst/>
              <a:latin typeface="Calibri" panose="020F0502020204030204" pitchFamily="34" charset="0"/>
              <a:ea typeface="Calibri" panose="020F0502020204030204" pitchFamily="34" charset="0"/>
            </a:endParaRPr>
          </a:p>
          <a:p>
            <a:pPr marL="247015" marR="93345">
              <a:lnSpc>
                <a:spcPct val="95000"/>
              </a:lnSpc>
              <a:spcBef>
                <a:spcPts val="1245"/>
              </a:spcBef>
              <a:spcAft>
                <a:spcPts val="800"/>
              </a:spcAft>
            </a:pPr>
            <a:r>
              <a:rPr lang="es-MX" sz="1050" dirty="0">
                <a:solidFill>
                  <a:srgbClr val="000000"/>
                </a:solidFill>
                <a:effectLst/>
                <a:latin typeface="Arial" panose="020B0604020202020204" pitchFamily="34" charset="0"/>
                <a:ea typeface="Arial" panose="020B0604020202020204" pitchFamily="34" charset="0"/>
              </a:rPr>
              <a:t>● Animar a los trabajadores enfermos a quedarse en casa sin temor a represalias. </a:t>
            </a:r>
          </a:p>
          <a:p>
            <a:pPr marL="247015" marR="93345">
              <a:lnSpc>
                <a:spcPct val="95000"/>
              </a:lnSpc>
              <a:spcBef>
                <a:spcPts val="1245"/>
              </a:spcBef>
              <a:spcAft>
                <a:spcPts val="800"/>
              </a:spcAft>
            </a:pPr>
            <a:r>
              <a:rPr lang="es-MX" sz="1050" dirty="0">
                <a:solidFill>
                  <a:srgbClr val="000000"/>
                </a:solidFill>
                <a:effectLst/>
                <a:latin typeface="Arial" panose="020B0604020202020204" pitchFamily="34" charset="0"/>
                <a:ea typeface="Arial" panose="020B0604020202020204" pitchFamily="34" charset="0"/>
              </a:rPr>
              <a:t>● Suspender los viajes no esenciales a lugares con alta prevalencia de enfermedades. </a:t>
            </a:r>
          </a:p>
          <a:p>
            <a:pPr marL="247015" marR="93345">
              <a:lnSpc>
                <a:spcPct val="95000"/>
              </a:lnSpc>
              <a:spcBef>
                <a:spcPts val="1245"/>
              </a:spcBef>
              <a:spcAft>
                <a:spcPts val="800"/>
              </a:spcAft>
            </a:pPr>
            <a:r>
              <a:rPr lang="es-MX" sz="1050" dirty="0">
                <a:solidFill>
                  <a:srgbClr val="000000"/>
                </a:solidFill>
                <a:effectLst/>
                <a:latin typeface="Arial" panose="020B0604020202020204" pitchFamily="34" charset="0"/>
                <a:ea typeface="Arial" panose="020B0604020202020204" pitchFamily="34" charset="0"/>
              </a:rPr>
              <a:t>● Usar correo electrónico, sitios web y teleconferencias para minimizar el contacto cara a </a:t>
            </a:r>
            <a:endParaRPr lang="en-US" sz="1050" dirty="0">
              <a:effectLst/>
              <a:latin typeface="Calibri" panose="020F0502020204030204" pitchFamily="34" charset="0"/>
              <a:ea typeface="Calibri" panose="020F0502020204030204" pitchFamily="34" charset="0"/>
            </a:endParaRPr>
          </a:p>
          <a:p>
            <a:pPr marL="464185" marR="108585" indent="3810">
              <a:lnSpc>
                <a:spcPct val="95000"/>
              </a:lnSpc>
              <a:spcBef>
                <a:spcPts val="25"/>
              </a:spcBef>
              <a:spcAft>
                <a:spcPts val="800"/>
              </a:spcAft>
            </a:pPr>
            <a:r>
              <a:rPr lang="es-MX" sz="1050" dirty="0">
                <a:solidFill>
                  <a:srgbClr val="000000"/>
                </a:solidFill>
                <a:effectLst/>
                <a:latin typeface="Arial" panose="020B0604020202020204" pitchFamily="34" charset="0"/>
                <a:ea typeface="Arial" panose="020B0604020202020204" pitchFamily="34" charset="0"/>
              </a:rPr>
              <a:t>cara entre los trabajadores. Siempre que sea posible, fomente los arreglos de trabajo flexibles, como el teletrabajo o los horarios de trabajo flexibles, para reducir la cantidad de trabajadores que deben estar en el lugar de trabajo en un momento dado o en un lugar específico. </a:t>
            </a:r>
            <a:endParaRPr lang="en-US" sz="1050" dirty="0">
              <a:effectLst/>
              <a:latin typeface="Calibri" panose="020F0502020204030204" pitchFamily="34" charset="0"/>
              <a:ea typeface="Calibri" panose="020F0502020204030204" pitchFamily="34" charset="0"/>
            </a:endParaRPr>
          </a:p>
          <a:p>
            <a:pPr marL="468630" marR="473075" indent="-221615">
              <a:lnSpc>
                <a:spcPct val="95000"/>
              </a:lnSpc>
              <a:spcBef>
                <a:spcPts val="25"/>
              </a:spcBef>
              <a:spcAft>
                <a:spcPts val="800"/>
              </a:spcAft>
            </a:pPr>
            <a:r>
              <a:rPr lang="es-MX" sz="1050" dirty="0">
                <a:solidFill>
                  <a:srgbClr val="000000"/>
                </a:solidFill>
                <a:effectLst/>
                <a:latin typeface="Arial" panose="020B0604020202020204" pitchFamily="34" charset="0"/>
                <a:ea typeface="Arial" panose="020B0604020202020204" pitchFamily="34" charset="0"/>
              </a:rPr>
              <a:t>● Contar con la entrega a domicilio de bienes y servicios para reducir el número de clientes o clientes que deben visitar su lugar de trabajo. </a:t>
            </a:r>
            <a:endParaRPr lang="en-US" sz="1050" dirty="0">
              <a:effectLst/>
              <a:latin typeface="Calibri" panose="020F0502020204030204" pitchFamily="34" charset="0"/>
              <a:ea typeface="Calibri" panose="020F0502020204030204" pitchFamily="34" charset="0"/>
            </a:endParaRPr>
          </a:p>
          <a:p>
            <a:pPr marL="472440" marR="514350" indent="-225425" algn="just">
              <a:lnSpc>
                <a:spcPct val="95000"/>
              </a:lnSpc>
              <a:spcBef>
                <a:spcPts val="25"/>
              </a:spcBef>
              <a:spcAft>
                <a:spcPts val="800"/>
              </a:spcAft>
            </a:pPr>
            <a:r>
              <a:rPr lang="es-MX" sz="1050" dirty="0">
                <a:solidFill>
                  <a:srgbClr val="000000"/>
                </a:solidFill>
                <a:effectLst/>
                <a:latin typeface="Arial" panose="020B0604020202020204" pitchFamily="34" charset="0"/>
                <a:ea typeface="Arial" panose="020B0604020202020204" pitchFamily="34" charset="0"/>
              </a:rPr>
              <a:t>● Desarrollo de planes de comunicaciones de emergencia. Mantenga un foro de comunicación para responder a las inquietudes de los trabajadores y desarrolle comunicaciones por Internet, si es factible. </a:t>
            </a:r>
            <a:endParaRPr lang="en-US" sz="1050" dirty="0">
              <a:effectLst/>
              <a:latin typeface="Calibri" panose="020F0502020204030204" pitchFamily="34" charset="0"/>
              <a:ea typeface="Calibri" panose="020F0502020204030204" pitchFamily="34" charset="0"/>
            </a:endParaRPr>
          </a:p>
          <a:p>
            <a:pPr marL="468630" marR="133985" indent="-220980">
              <a:lnSpc>
                <a:spcPct val="95000"/>
              </a:lnSpc>
              <a:spcBef>
                <a:spcPts val="25"/>
              </a:spcBef>
              <a:spcAft>
                <a:spcPts val="800"/>
              </a:spcAft>
            </a:pPr>
            <a:r>
              <a:rPr lang="es-MX" sz="1050" dirty="0">
                <a:solidFill>
                  <a:srgbClr val="000000"/>
                </a:solidFill>
                <a:effectLst/>
                <a:latin typeface="Arial" panose="020B0604020202020204" pitchFamily="34" charset="0"/>
                <a:ea typeface="Arial" panose="020B0604020202020204" pitchFamily="34" charset="0"/>
              </a:rPr>
              <a:t>● Proporcionar materiales de educación y capacitación en un formato fácil de entender y en el idioma y nivel de alfabetización adecuados para todos los empleados. </a:t>
            </a:r>
            <a:endParaRPr lang="en-US" sz="1050" dirty="0">
              <a:effectLst/>
              <a:latin typeface="Calibri" panose="020F0502020204030204" pitchFamily="34" charset="0"/>
              <a:ea typeface="Calibri" panose="020F0502020204030204" pitchFamily="34" charset="0"/>
            </a:endParaRPr>
          </a:p>
          <a:p>
            <a:pPr marL="19050" marR="0">
              <a:lnSpc>
                <a:spcPct val="107000"/>
              </a:lnSpc>
              <a:spcBef>
                <a:spcPts val="1290"/>
              </a:spcBef>
              <a:spcAft>
                <a:spcPts val="800"/>
              </a:spcAft>
            </a:pPr>
            <a:r>
              <a:rPr lang="es-MX" sz="1050" dirty="0">
                <a:solidFill>
                  <a:srgbClr val="000000"/>
                </a:solidFill>
                <a:effectLst/>
                <a:latin typeface="Arial" panose="020B0604020202020204" pitchFamily="34" charset="0"/>
                <a:ea typeface="Arial" panose="020B0604020202020204" pitchFamily="34" charset="0"/>
              </a:rPr>
              <a:t>Imagen: Adobe Stock </a:t>
            </a:r>
            <a:endParaRPr lang="en-US" sz="105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5DB3D49-CF38-464E-9560-EBDB0B71E972}" type="slidenum">
              <a:rPr lang="en-US" smtClean="0"/>
              <a:t>74</a:t>
            </a:fld>
            <a:endParaRPr lang="en-US"/>
          </a:p>
        </p:txBody>
      </p:sp>
    </p:spTree>
    <p:extLst>
      <p:ext uri="{BB962C8B-B14F-4D97-AF65-F5344CB8AC3E}">
        <p14:creationId xmlns:p14="http://schemas.microsoft.com/office/powerpoint/2010/main" val="215792462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255" marR="242570" indent="10160">
              <a:lnSpc>
                <a:spcPct val="101000"/>
              </a:lnSpc>
              <a:spcBef>
                <a:spcPts val="1475"/>
              </a:spcBef>
              <a:spcAft>
                <a:spcPts val="800"/>
              </a:spcAft>
            </a:pPr>
            <a:r>
              <a:rPr lang="es-MX" sz="1800" dirty="0">
                <a:solidFill>
                  <a:srgbClr val="000000"/>
                </a:solidFill>
                <a:effectLst/>
                <a:latin typeface="Calibri" panose="020F0502020204030204" pitchFamily="34" charset="0"/>
                <a:ea typeface="Calibri" panose="020F0502020204030204" pitchFamily="34" charset="0"/>
              </a:rPr>
              <a:t>En nuestro módulo final, analizaremos los estándares existentes de OSHA que protegen a los trabajadores de la exposición a enfermedades infecciosas y las normas temporales de orientación y emergencia de OSHA que protegen a los trabajadores del COVID-19. </a:t>
            </a: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5DB3D49-CF38-464E-9560-EBDB0B71E972}" type="slidenum">
              <a:rPr lang="en-US" smtClean="0"/>
              <a:t>75</a:t>
            </a:fld>
            <a:endParaRPr lang="en-US"/>
          </a:p>
        </p:txBody>
      </p:sp>
    </p:spTree>
    <p:extLst>
      <p:ext uri="{BB962C8B-B14F-4D97-AF65-F5344CB8AC3E}">
        <p14:creationId xmlns:p14="http://schemas.microsoft.com/office/powerpoint/2010/main" val="127351600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9353" y="4473892"/>
            <a:ext cx="5608320" cy="3660458"/>
          </a:xfrm>
        </p:spPr>
        <p:txBody>
          <a:bodyPr/>
          <a:lstStyle/>
          <a:p>
            <a:pPr marL="7620" marR="6350" indent="8890">
              <a:lnSpc>
                <a:spcPct val="95000"/>
              </a:lnSpc>
              <a:spcBef>
                <a:spcPts val="1245"/>
              </a:spcBef>
              <a:spcAft>
                <a:spcPts val="800"/>
              </a:spcAft>
            </a:pPr>
            <a:r>
              <a:rPr lang="es-MX" sz="1400" dirty="0">
                <a:solidFill>
                  <a:srgbClr val="000000"/>
                </a:solidFill>
                <a:effectLst/>
                <a:latin typeface="Arial" panose="020B0604020202020204" pitchFamily="34" charset="0"/>
                <a:ea typeface="Arial" panose="020B0604020202020204" pitchFamily="34" charset="0"/>
              </a:rPr>
              <a:t>En las siguientes diapositivas, analizaremos el NEP COVID-19 de OSHA, el ETS de vacunación y pruebas, el ETS de atención médica y otros estándares existentes que protegen a los trabajadores. </a:t>
            </a:r>
            <a:endParaRPr lang="en-US" sz="1400" dirty="0">
              <a:effectLst/>
              <a:latin typeface="Calibri" panose="020F0502020204030204" pitchFamily="34" charset="0"/>
              <a:ea typeface="Calibri" panose="020F0502020204030204" pitchFamily="34" charset="0"/>
            </a:endParaRPr>
          </a:p>
          <a:p>
            <a:pPr marL="11430" marR="14605" indent="1270">
              <a:lnSpc>
                <a:spcPct val="95000"/>
              </a:lnSpc>
              <a:spcBef>
                <a:spcPts val="1290"/>
              </a:spcBef>
              <a:spcAft>
                <a:spcPts val="800"/>
              </a:spcAft>
            </a:pPr>
            <a:r>
              <a:rPr lang="es-MX" sz="1400" dirty="0">
                <a:solidFill>
                  <a:srgbClr val="000000"/>
                </a:solidFill>
                <a:effectLst/>
                <a:latin typeface="Arial" panose="020B0604020202020204" pitchFamily="34" charset="0"/>
                <a:ea typeface="Arial" panose="020B0604020202020204" pitchFamily="34" charset="0"/>
              </a:rPr>
              <a:t>OSHA está autorizada a establecer normas temporales de emergencia por iniciativa propia o en respuesta a peticiones de otras partes, como el Secretario de Salud y Servicios Humanos (HHS) o el Instituto Nacional de Seguridad y Salud Ocupacional (NIOSH). Estos estándares entran en vigencia de inmediato y estarán vigentes hasta que sean reemplazados por un estándar permanente o impugnados en un Tribunal de Apelaciones de los EE. UU. correspondiente. </a:t>
            </a:r>
            <a:endParaRPr lang="en-US" sz="1400" dirty="0">
              <a:effectLst/>
              <a:latin typeface="Calibri" panose="020F0502020204030204" pitchFamily="34" charset="0"/>
              <a:ea typeface="Calibri" panose="020F0502020204030204" pitchFamily="34" charset="0"/>
            </a:endParaRPr>
          </a:p>
          <a:p>
            <a:pPr marL="15240" marR="56515" indent="635">
              <a:lnSpc>
                <a:spcPct val="95000"/>
              </a:lnSpc>
              <a:spcBef>
                <a:spcPts val="1290"/>
              </a:spcBef>
              <a:spcAft>
                <a:spcPts val="800"/>
              </a:spcAft>
            </a:pPr>
            <a:r>
              <a:rPr lang="es-MX" sz="1400" dirty="0">
                <a:solidFill>
                  <a:srgbClr val="000000"/>
                </a:solidFill>
                <a:effectLst/>
                <a:latin typeface="Arial" panose="020B0604020202020204" pitchFamily="34" charset="0"/>
                <a:ea typeface="Arial" panose="020B0604020202020204" pitchFamily="34" charset="0"/>
              </a:rPr>
              <a:t>Los Programas Nacionales de Énfasis (NEP) son programas temporales que se enfocan en los recursos de OSHA sobre peligros particulares e industrias de alto riesgo.</a:t>
            </a:r>
            <a:endParaRPr lang="en-US" sz="1400" dirty="0">
              <a:effectLst/>
              <a:latin typeface="Calibri" panose="020F0502020204030204" pitchFamily="34" charset="0"/>
              <a:ea typeface="Calibri" panose="020F0502020204030204" pitchFamily="34" charset="0"/>
            </a:endParaRPr>
          </a:p>
          <a:p>
            <a:pPr marL="15240" marR="0">
              <a:lnSpc>
                <a:spcPct val="107000"/>
              </a:lnSpc>
              <a:spcBef>
                <a:spcPts val="0"/>
              </a:spcBef>
              <a:spcAft>
                <a:spcPts val="800"/>
              </a:spcAft>
            </a:pPr>
            <a:r>
              <a:rPr lang="es-MX" sz="1400" dirty="0">
                <a:solidFill>
                  <a:srgbClr val="000000"/>
                </a:solidFill>
                <a:effectLst/>
                <a:latin typeface="Arial" panose="020B0604020202020204" pitchFamily="34" charset="0"/>
                <a:ea typeface="Arial" panose="020B0604020202020204" pitchFamily="34" charset="0"/>
              </a:rPr>
              <a:t>https://www.osha.gov/laws-regs/standards-development </a:t>
            </a:r>
            <a:endParaRPr lang="en-US" sz="14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5DB3D49-CF38-464E-9560-EBDB0B71E972}" type="slidenum">
              <a:rPr lang="en-US" smtClean="0"/>
              <a:t>76</a:t>
            </a:fld>
            <a:endParaRPr lang="en-US"/>
          </a:p>
        </p:txBody>
      </p:sp>
    </p:spTree>
    <p:extLst>
      <p:ext uri="{BB962C8B-B14F-4D97-AF65-F5344CB8AC3E}">
        <p14:creationId xmlns:p14="http://schemas.microsoft.com/office/powerpoint/2010/main" val="134079176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 marR="250190" indent="4445">
              <a:lnSpc>
                <a:spcPct val="95000"/>
              </a:lnSpc>
              <a:spcBef>
                <a:spcPts val="1245"/>
              </a:spcBef>
              <a:spcAft>
                <a:spcPts val="800"/>
              </a:spcAft>
            </a:pPr>
            <a:r>
              <a:rPr lang="es-MX" sz="1800" dirty="0">
                <a:solidFill>
                  <a:srgbClr val="000000"/>
                </a:solidFill>
                <a:effectLst/>
                <a:latin typeface="Arial" panose="020B0604020202020204" pitchFamily="34" charset="0"/>
                <a:ea typeface="Arial" panose="020B0604020202020204" pitchFamily="34" charset="0"/>
              </a:rPr>
              <a:t>Los Programas Nacionales de Énfasis (NEP) son programas temporales que se enfocan los recursos de OSHA en peligros particulares e industrias de alto riesgo. Los programas de énfasis nuevos y existentes se evalúan utilizando datos de inspección, datos de lesiones y enfermedades, informes del Instituto Nacional de Seguridad y Salud Ocupacional (NIOSH), literatura revisada por pares, análisis de los resultados de la inspección y otras fuentes de información disponibles. </a:t>
            </a: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5DB3D49-CF38-464E-9560-EBDB0B71E972}" type="slidenum">
              <a:rPr lang="en-US" smtClean="0"/>
              <a:t>77</a:t>
            </a:fld>
            <a:endParaRPr lang="en-US"/>
          </a:p>
        </p:txBody>
      </p:sp>
    </p:spTree>
    <p:extLst>
      <p:ext uri="{BB962C8B-B14F-4D97-AF65-F5344CB8AC3E}">
        <p14:creationId xmlns:p14="http://schemas.microsoft.com/office/powerpoint/2010/main" val="352593263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255" marR="29845" indent="8255">
              <a:lnSpc>
                <a:spcPct val="95000"/>
              </a:lnSpc>
              <a:spcBef>
                <a:spcPts val="1245"/>
              </a:spcBef>
              <a:spcAft>
                <a:spcPts val="800"/>
              </a:spcAft>
            </a:pPr>
            <a:r>
              <a:rPr lang="es-MX" dirty="0">
                <a:solidFill>
                  <a:srgbClr val="000000"/>
                </a:solidFill>
                <a:effectLst/>
                <a:latin typeface="Arial" panose="020B0604020202020204" pitchFamily="34" charset="0"/>
                <a:ea typeface="Arial" panose="020B0604020202020204" pitchFamily="34" charset="0"/>
              </a:rPr>
              <a:t>El objetivo de este NEP es reducir significativamente o eliminar la exposición de los trabajadores al SARS-CoV-2 centrándose en industrias y lugares de trabajo donde los empleados no vacunados pueden tener una alta frecuencia de exposiciones por contacto cercano y, por lo tanto, controlar los riesgos para la salud asociados con tales exposiciones. Este objetivo se logrará mediante una combinación de objetivos de inspección, divulgación a los empleadores y asistencia para el cumplimiento. El objetivo de este NEP es continuar realizando un alto porcentaje de inspecciones de COVID-19 (al menos el 5 %) del objetivo de inspección total de la Oficina Nacional (que es de aproximadamente 1600 inspecciones en toda OSHA), al concentrar los recursos de la Agencia en las exposiciones al SARS en el lugar de trabajo. -CoV-2 en ciertas industrias críticas. Las inspecciones relacionadas con el COVID-19 no programadas seguirán siendo priorizadas para los lugares de trabajo donde los empleados tienen exposiciones potenciales a los peligros relacionados con el COVID-19. OSHA anticipa que la mayoría de las inspecciones cubiertas bajo este NEP continuarán ocurriendo en industria en general, particularmente en el cuidado de la salud, según los datos actuales de cumplimiento de OSHA que muestran un mayor número de quejas, referencias e informes de incidentes graves relacionados con COVID-19 en los lugares de trabajo de atención médica. </a:t>
            </a:r>
            <a:endParaRPr lang="en-US" dirty="0">
              <a:effectLst/>
              <a:latin typeface="Calibri" panose="020F0502020204030204" pitchFamily="34" charset="0"/>
              <a:ea typeface="Calibri" panose="020F0502020204030204" pitchFamily="34" charset="0"/>
            </a:endParaRPr>
          </a:p>
          <a:p>
            <a:r>
              <a:rPr lang="es-MX" dirty="0">
                <a:solidFill>
                  <a:srgbClr val="000000"/>
                </a:solidFill>
                <a:effectLst/>
                <a:latin typeface="Arial" panose="020B0604020202020204" pitchFamily="34" charset="0"/>
                <a:ea typeface="Arial" panose="020B0604020202020204" pitchFamily="34" charset="0"/>
              </a:rPr>
              <a:t>https://www.osha.gov/sites/default/files/enforcement/directives/DIR_2021-03_CPL_03.pdf </a:t>
            </a:r>
            <a:endParaRPr lang="en-US" sz="1000" dirty="0"/>
          </a:p>
        </p:txBody>
      </p:sp>
      <p:sp>
        <p:nvSpPr>
          <p:cNvPr id="4" name="Slide Number Placeholder 3"/>
          <p:cNvSpPr>
            <a:spLocks noGrp="1"/>
          </p:cNvSpPr>
          <p:nvPr>
            <p:ph type="sldNum" sz="quarter" idx="5"/>
          </p:nvPr>
        </p:nvSpPr>
        <p:spPr/>
        <p:txBody>
          <a:bodyPr/>
          <a:lstStyle/>
          <a:p>
            <a:fld id="{05DB3D49-CF38-464E-9560-EBDB0B71E972}" type="slidenum">
              <a:rPr lang="en-US" smtClean="0"/>
              <a:t>78</a:t>
            </a:fld>
            <a:endParaRPr lang="en-US"/>
          </a:p>
        </p:txBody>
      </p:sp>
    </p:spTree>
    <p:extLst>
      <p:ext uri="{BB962C8B-B14F-4D97-AF65-F5344CB8AC3E}">
        <p14:creationId xmlns:p14="http://schemas.microsoft.com/office/powerpoint/2010/main" val="237872910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79</a:t>
            </a:fld>
            <a:endParaRPr lang="en-US"/>
          </a:p>
        </p:txBody>
      </p:sp>
    </p:spTree>
    <p:extLst>
      <p:ext uri="{BB962C8B-B14F-4D97-AF65-F5344CB8AC3E}">
        <p14:creationId xmlns:p14="http://schemas.microsoft.com/office/powerpoint/2010/main" val="1449926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s-MX" sz="1800" dirty="0">
                <a:effectLst/>
                <a:latin typeface="Calibri" panose="020F0502020204030204" pitchFamily="34" charset="0"/>
                <a:ea typeface="Calibri" panose="020F0502020204030204" pitchFamily="34" charset="0"/>
              </a:rPr>
              <a:t>Los trabajadores pueden negarse a realizar trabajo peligroso si ellos creen, con razón, que haya una amenaza de sufrir lesión grave o muerte, y si el empleador se niega a corregir las condiciones después de que el empleado lo solicite. </a:t>
            </a:r>
            <a:endParaRPr lang="en-US" sz="18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s-MX" sz="1800" dirty="0">
                <a:effectLst/>
                <a:latin typeface="Calibri" panose="020F0502020204030204" pitchFamily="34" charset="0"/>
                <a:ea typeface="Calibri" panose="020F0502020204030204" pitchFamily="34" charset="0"/>
              </a:rPr>
              <a:t>Los empleados también tienen derecho a examinar el registro de lesiones y enfermedades registrables OSHA 300, obtener hojas de datos de seguridad para químicos peligrosos, y ver los registros médicos y de exposición relacionados con el trabajo. </a:t>
            </a: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5DB3D49-CF38-464E-9560-EBDB0B71E972}" type="slidenum">
              <a:rPr lang="en-US" smtClean="0"/>
              <a:t>8</a:t>
            </a:fld>
            <a:endParaRPr lang="en-US" dirty="0"/>
          </a:p>
        </p:txBody>
      </p:sp>
    </p:spTree>
    <p:extLst>
      <p:ext uri="{BB962C8B-B14F-4D97-AF65-F5344CB8AC3E}">
        <p14:creationId xmlns:p14="http://schemas.microsoft.com/office/powerpoint/2010/main" val="51976776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DB3D49-CF38-464E-9560-EBDB0B71E972}" type="slidenum">
              <a:rPr lang="en-US" smtClean="0"/>
              <a:t>80</a:t>
            </a:fld>
            <a:endParaRPr lang="en-US"/>
          </a:p>
        </p:txBody>
      </p:sp>
    </p:spTree>
    <p:extLst>
      <p:ext uri="{BB962C8B-B14F-4D97-AF65-F5344CB8AC3E}">
        <p14:creationId xmlns:p14="http://schemas.microsoft.com/office/powerpoint/2010/main" val="63556115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620" marR="40005" indent="8255">
              <a:lnSpc>
                <a:spcPct val="95000"/>
              </a:lnSpc>
              <a:spcBef>
                <a:spcPts val="1245"/>
              </a:spcBef>
              <a:spcAft>
                <a:spcPts val="800"/>
              </a:spcAft>
            </a:pPr>
            <a:r>
              <a:rPr lang="es-MX" sz="1800" dirty="0">
                <a:solidFill>
                  <a:srgbClr val="000000"/>
                </a:solidFill>
                <a:effectLst/>
                <a:latin typeface="Arial" panose="020B0604020202020204" pitchFamily="34" charset="0"/>
                <a:ea typeface="Arial" panose="020B0604020202020204" pitchFamily="34" charset="0"/>
              </a:rPr>
              <a:t>La Tabla 1 proporciona listas de códigos NAICS en la industria general de los datos públicos de cumplimiento de COVID-19 (por ejemplo, quejas, FAT/CAT, referencias, inspecciones, violaciones relacionadas con COVID-19 y HAL) donde los datos de OSHA muestran la mayor cantidad de trabajadores esperados para realizar tareas asociadas con la exposición al SARS-CoV-2. Las tablas 1 y 2 de este apéndice comprenden los códigos NAICS para las principales industrias de atención médica y no médica, respectivamente, con actividades de cumplimiento de OSHA relacionadas con COVID-19 durante el año pasado. </a:t>
            </a: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5DB3D49-CF38-464E-9560-EBDB0B71E972}" type="slidenum">
              <a:rPr lang="en-US" smtClean="0"/>
              <a:t>81</a:t>
            </a:fld>
            <a:endParaRPr lang="en-US"/>
          </a:p>
        </p:txBody>
      </p:sp>
    </p:spTree>
    <p:extLst>
      <p:ext uri="{BB962C8B-B14F-4D97-AF65-F5344CB8AC3E}">
        <p14:creationId xmlns:p14="http://schemas.microsoft.com/office/powerpoint/2010/main" val="14208746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GT" sz="1800" b="1" dirty="0">
                <a:effectLst/>
                <a:latin typeface="Times New Roman" panose="02020603050405020304" pitchFamily="18" charset="0"/>
                <a:ea typeface="Calibri" panose="020F0502020204030204" pitchFamily="34" charset="0"/>
                <a:cs typeface="Times New Roman" panose="02020603050405020304" pitchFamily="18" charset="0"/>
              </a:rPr>
              <a:t>*NOTA:</a:t>
            </a: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 Para ciertas industrias como Servicios de Atención Médica en el Hogar NAICS 621610, Oficinas de Médicos (excepto Especialistas en Salud Mental) NAICS 621111, Oficinas de Dentistas NAICS 621210, Servicio Postal NAICS 499110, Restaurante de Servicio Completo NAICS 7224511, Restaurante de Servicio Limitado NAICS 722513, Instituciones Correccionales (Sector de Administración Pública) NAICS 922140, algunos de los cuales han tenido una gran cantidad o una tasa muy alta de COVID-19-</a:t>
            </a:r>
            <a:r>
              <a:rPr lang="es-GT" sz="1800" dirty="0">
                <a:effectLst/>
                <a:latin typeface="Calibri" panose="020F0502020204030204" pitchFamily="34" charset="0"/>
                <a:ea typeface="Calibri" panose="020F0502020204030204" pitchFamily="34" charset="0"/>
                <a:cs typeface="Times New Roman" panose="02020603050405020304" pitchFamily="18" charset="0"/>
              </a:rPr>
              <a:t> </a:t>
            </a: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quejas relacionadas en algunas comunidades durante 2020, los Directores de Área deben usar la discreción en función de la información local relacionada con COVID-19-</a:t>
            </a:r>
            <a:r>
              <a:rPr lang="es-GT" sz="1800" dirty="0">
                <a:effectLst/>
                <a:latin typeface="Calibri" panose="020F0502020204030204" pitchFamily="34" charset="0"/>
                <a:ea typeface="Calibri" panose="020F0502020204030204" pitchFamily="34" charset="0"/>
                <a:cs typeface="Times New Roman" panose="02020603050405020304" pitchFamily="18" charset="0"/>
              </a:rPr>
              <a:t> </a:t>
            </a: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exposiciones relacionadas en el lugar de trabajo, para determinar si deben ser consideradas en la generación de sus listas maestras de establecimientos.  Estas industrias no se incluyen automáticamente en las listas de objetivos de la Oficina de Análisis Estadístico (OSA) para las inspecciones programadas.  Además, los sectores privados y administrados por contratistas que son equivalentes a las Instituciones Correccionales se incluyen en NAICS 561210 y la similitud puede ser un objetivo en función del conocimiento local.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82</a:t>
            </a:fld>
            <a:endParaRPr lang="en-US"/>
          </a:p>
        </p:txBody>
      </p:sp>
    </p:spTree>
    <p:extLst>
      <p:ext uri="{BB962C8B-B14F-4D97-AF65-F5344CB8AC3E}">
        <p14:creationId xmlns:p14="http://schemas.microsoft.com/office/powerpoint/2010/main" val="422526828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 marR="0">
              <a:lnSpc>
                <a:spcPct val="107000"/>
              </a:lnSpc>
              <a:spcBef>
                <a:spcPts val="1245"/>
              </a:spcBef>
              <a:spcAft>
                <a:spcPts val="800"/>
              </a:spcAft>
            </a:pPr>
            <a:r>
              <a:rPr lang="es-MX" sz="1600" dirty="0">
                <a:solidFill>
                  <a:srgbClr val="000000"/>
                </a:solidFill>
                <a:effectLst/>
                <a:latin typeface="Arial" panose="020B0604020202020204" pitchFamily="34" charset="0"/>
                <a:ea typeface="Arial" panose="020B0604020202020204" pitchFamily="34" charset="0"/>
              </a:rPr>
              <a:t>El 4 de noviembre de 2021, la Administración de Salud y Seguridad Ocupacional del</a:t>
            </a:r>
            <a:r>
              <a:rPr lang="es-MX" sz="1600" dirty="0">
                <a:effectLst/>
                <a:latin typeface="Calibri" panose="020F0502020204030204" pitchFamily="34" charset="0"/>
                <a:ea typeface="Calibri" panose="020F0502020204030204" pitchFamily="34" charset="0"/>
              </a:rPr>
              <a:t> </a:t>
            </a:r>
            <a:r>
              <a:rPr lang="es-MX" sz="1600" dirty="0">
                <a:solidFill>
                  <a:srgbClr val="000000"/>
                </a:solidFill>
                <a:effectLst/>
                <a:latin typeface="Arial" panose="020B0604020202020204" pitchFamily="34" charset="0"/>
                <a:ea typeface="Arial" panose="020B0604020202020204" pitchFamily="34" charset="0"/>
              </a:rPr>
              <a:t>Departamento de Trabajo de EE. UU. anunció una nueva norma temporal de emergencia para proteger a más de 84 millones de trabajadores de la propagación del coronavirus en el trabajo. Según esta norma, los empleadores cubiertos deben desarrollar, implementar y hacer cumplir una política de vacunación obligatoria contra el COVID-19, a menos que adopten una política que requiera que los empleados elijan vacunarse o someterse a pruebas regulares de COVID-19 y cubrirse la cara en el trabajo. </a:t>
            </a:r>
            <a:endParaRPr lang="en-US" sz="1600" dirty="0">
              <a:effectLst/>
              <a:latin typeface="Calibri" panose="020F0502020204030204" pitchFamily="34" charset="0"/>
              <a:ea typeface="Calibri" panose="020F0502020204030204" pitchFamily="34" charset="0"/>
            </a:endParaRPr>
          </a:p>
          <a:p>
            <a:pPr marL="15875" marR="0">
              <a:lnSpc>
                <a:spcPct val="107000"/>
              </a:lnSpc>
              <a:spcBef>
                <a:spcPts val="1290"/>
              </a:spcBef>
              <a:spcAft>
                <a:spcPts val="800"/>
              </a:spcAft>
            </a:pPr>
            <a:r>
              <a:rPr lang="es-MX" sz="1600" dirty="0">
                <a:solidFill>
                  <a:srgbClr val="000000"/>
                </a:solidFill>
                <a:effectLst/>
                <a:latin typeface="Arial" panose="020B0604020202020204" pitchFamily="34" charset="0"/>
                <a:ea typeface="Arial" panose="020B0604020202020204" pitchFamily="34" charset="0"/>
              </a:rPr>
              <a:t>La implementación de este ETS aún está bajo deliberación. </a:t>
            </a:r>
            <a:endParaRPr lang="en-US" sz="1600" dirty="0">
              <a:effectLst/>
              <a:latin typeface="Calibri" panose="020F0502020204030204" pitchFamily="34" charset="0"/>
              <a:ea typeface="Calibri" panose="020F0502020204030204" pitchFamily="34" charset="0"/>
            </a:endParaRPr>
          </a:p>
          <a:p>
            <a:pPr marL="15240" marR="485775" indent="-1905">
              <a:lnSpc>
                <a:spcPct val="95000"/>
              </a:lnSpc>
              <a:spcBef>
                <a:spcPts val="1245"/>
              </a:spcBef>
              <a:spcAft>
                <a:spcPts val="800"/>
              </a:spcAft>
            </a:pPr>
            <a:r>
              <a:rPr lang="es-MX" sz="1600" dirty="0">
                <a:solidFill>
                  <a:srgbClr val="000000"/>
                </a:solidFill>
                <a:effectLst/>
                <a:latin typeface="Arial" panose="020B0604020202020204" pitchFamily="34" charset="0"/>
                <a:ea typeface="Arial" panose="020B0604020202020204" pitchFamily="34" charset="0"/>
              </a:rPr>
              <a:t>Consulte esta presentación del Departamento de Trabajo para obtener más información: https://www.youtube.com/watch?v=ixxkn3Y8z6g </a:t>
            </a:r>
            <a:endParaRPr lang="en-US" sz="16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5DB3D49-CF38-464E-9560-EBDB0B71E972}" type="slidenum">
              <a:rPr lang="en-US" smtClean="0"/>
              <a:t>83</a:t>
            </a:fld>
            <a:endParaRPr lang="en-US"/>
          </a:p>
        </p:txBody>
      </p:sp>
    </p:spTree>
    <p:extLst>
      <p:ext uri="{BB962C8B-B14F-4D97-AF65-F5344CB8AC3E}">
        <p14:creationId xmlns:p14="http://schemas.microsoft.com/office/powerpoint/2010/main" val="388882030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795" marR="107315" indent="-4445">
              <a:lnSpc>
                <a:spcPct val="95000"/>
              </a:lnSpc>
              <a:spcBef>
                <a:spcPts val="1245"/>
              </a:spcBef>
              <a:spcAft>
                <a:spcPts val="800"/>
              </a:spcAft>
            </a:pPr>
            <a:r>
              <a:rPr lang="es-MX" sz="1400" dirty="0">
                <a:solidFill>
                  <a:srgbClr val="000000"/>
                </a:solidFill>
                <a:effectLst/>
                <a:latin typeface="Arial" panose="020B0604020202020204" pitchFamily="34" charset="0"/>
                <a:ea typeface="Arial" panose="020B0604020202020204" pitchFamily="34" charset="0"/>
              </a:rPr>
              <a:t>A partir del lunes 10/01/22, las empresas con 100 o más empleados debían tener una base de datos del estado de vacunación de sus trabajadores, publicar la política de vacunas de su empresa, proveer permiso con goce de sueldo a los trabajadores que se vacunan y exigir que los empleados no vacunados usen una mascarilla en el trabajo. La Corte Suprema dictaminó que OSHA carecía de la autoridad para imponer tal mandato el jueves 13/01/22. </a:t>
            </a:r>
            <a:endParaRPr lang="en-US" sz="1400" dirty="0">
              <a:effectLst/>
              <a:latin typeface="Calibri" panose="020F0502020204030204" pitchFamily="34" charset="0"/>
              <a:ea typeface="Calibri" panose="020F0502020204030204" pitchFamily="34" charset="0"/>
            </a:endParaRPr>
          </a:p>
          <a:p>
            <a:pPr marL="7620" marR="69215" indent="4445">
              <a:lnSpc>
                <a:spcPct val="95000"/>
              </a:lnSpc>
              <a:spcBef>
                <a:spcPts val="1290"/>
              </a:spcBef>
              <a:spcAft>
                <a:spcPts val="800"/>
              </a:spcAft>
            </a:pPr>
            <a:r>
              <a:rPr lang="es-MX" sz="1400" dirty="0">
                <a:solidFill>
                  <a:srgbClr val="000000"/>
                </a:solidFill>
                <a:effectLst/>
                <a:latin typeface="Arial" panose="020B0604020202020204" pitchFamily="34" charset="0"/>
                <a:ea typeface="Arial" panose="020B0604020202020204" pitchFamily="34" charset="0"/>
              </a:rPr>
              <a:t>Sin embargo, la Corte Suprema decidió por poco permitir que el mandato del Departamento de Salud y Servicios Humanos (HHS, por sus siglas en inglés) requiera la vacunación contra el COVID-19 entre los empleados de los centros de atención médica. Este fallo allana el camino para que los Centros de Servicios de Medicare y Medicaid (CMS) retengan los fondos de Medicare de las organizaciones de proveedores que no implementan un requisito de vacunación en su fuerza laboral. </a:t>
            </a:r>
            <a:endParaRPr lang="en-US" sz="1400" dirty="0">
              <a:effectLst/>
              <a:latin typeface="Calibri" panose="020F0502020204030204" pitchFamily="34" charset="0"/>
              <a:ea typeface="Calibri" panose="020F0502020204030204" pitchFamily="34" charset="0"/>
            </a:endParaRPr>
          </a:p>
          <a:p>
            <a:endParaRPr lang="en-US" sz="1050" dirty="0"/>
          </a:p>
        </p:txBody>
      </p:sp>
      <p:sp>
        <p:nvSpPr>
          <p:cNvPr id="4" name="Slide Number Placeholder 3"/>
          <p:cNvSpPr>
            <a:spLocks noGrp="1"/>
          </p:cNvSpPr>
          <p:nvPr>
            <p:ph type="sldNum" sz="quarter" idx="5"/>
          </p:nvPr>
        </p:nvSpPr>
        <p:spPr/>
        <p:txBody>
          <a:bodyPr/>
          <a:lstStyle/>
          <a:p>
            <a:fld id="{05DB3D49-CF38-464E-9560-EBDB0B71E972}" type="slidenum">
              <a:rPr lang="en-US" smtClean="0"/>
              <a:t>84</a:t>
            </a:fld>
            <a:endParaRPr lang="en-US"/>
          </a:p>
        </p:txBody>
      </p:sp>
    </p:spTree>
    <p:extLst>
      <p:ext uri="{BB962C8B-B14F-4D97-AF65-F5344CB8AC3E}">
        <p14:creationId xmlns:p14="http://schemas.microsoft.com/office/powerpoint/2010/main" val="142439174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795" marR="107315" indent="-4445">
              <a:lnSpc>
                <a:spcPct val="95000"/>
              </a:lnSpc>
              <a:spcBef>
                <a:spcPts val="1245"/>
              </a:spcBef>
              <a:spcAft>
                <a:spcPts val="800"/>
              </a:spcAft>
            </a:pPr>
            <a:r>
              <a:rPr lang="es-MX" sz="1600" dirty="0">
                <a:solidFill>
                  <a:srgbClr val="000000"/>
                </a:solidFill>
                <a:effectLst/>
                <a:latin typeface="Arial" panose="020B0604020202020204" pitchFamily="34" charset="0"/>
                <a:ea typeface="Arial" panose="020B0604020202020204" pitchFamily="34" charset="0"/>
              </a:rPr>
              <a:t>A partir del lunes 10/01/22, las empresas con 100 o más empleados debían tener una base de datos del estado de vacunación de sus trabajadores, publicar la política de vacunas de su empresa, proveer permiso con goce de sueldo a los trabajadores que se vacunan y exigir que los empleados no vacunados usen una mascarilla en el trabajo. La Corte Suprema dictaminó que OSHA carecía de la autoridad para imponer tal mandato el jueves 13/01/22. </a:t>
            </a:r>
            <a:endParaRPr lang="en-US" sz="1600" dirty="0">
              <a:effectLst/>
              <a:latin typeface="Calibri" panose="020F0502020204030204" pitchFamily="34" charset="0"/>
              <a:ea typeface="Calibri" panose="020F0502020204030204" pitchFamily="34" charset="0"/>
            </a:endParaRPr>
          </a:p>
          <a:p>
            <a:pPr marL="7620" marR="69215" indent="4445">
              <a:lnSpc>
                <a:spcPct val="95000"/>
              </a:lnSpc>
              <a:spcBef>
                <a:spcPts val="1290"/>
              </a:spcBef>
              <a:spcAft>
                <a:spcPts val="800"/>
              </a:spcAft>
            </a:pPr>
            <a:r>
              <a:rPr lang="es-MX" sz="1600" dirty="0">
                <a:solidFill>
                  <a:srgbClr val="000000"/>
                </a:solidFill>
                <a:effectLst/>
                <a:latin typeface="Arial" panose="020B0604020202020204" pitchFamily="34" charset="0"/>
                <a:ea typeface="Arial" panose="020B0604020202020204" pitchFamily="34" charset="0"/>
              </a:rPr>
              <a:t>Sin embargo, la Corte Suprema decidió por poco permitir que el mandato del Departamento de Salud y Servicios Humanos (HHS, por sus siglas en inglés) requiera la vacunación contra el COVID-19 entre los empleados de los centros de atención médica. Este fallo allana el camino para que los Centros de Servicios de Medicare y Medicaid (CMS) retengan los fondos de Medicare de las organizaciones de proveedores que no implementan un requisito de vacunación en su fuerza laboral. </a:t>
            </a:r>
            <a:endParaRPr lang="en-US" sz="16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5DB3D49-CF38-464E-9560-EBDB0B71E972}" type="slidenum">
              <a:rPr lang="en-US" smtClean="0"/>
              <a:t>85</a:t>
            </a:fld>
            <a:endParaRPr lang="en-US"/>
          </a:p>
        </p:txBody>
      </p:sp>
    </p:spTree>
    <p:extLst>
      <p:ext uri="{BB962C8B-B14F-4D97-AF65-F5344CB8AC3E}">
        <p14:creationId xmlns:p14="http://schemas.microsoft.com/office/powerpoint/2010/main" val="412795808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240" marR="485775" indent="-1905">
              <a:lnSpc>
                <a:spcPct val="95000"/>
              </a:lnSpc>
              <a:spcBef>
                <a:spcPts val="1245"/>
              </a:spcBef>
              <a:spcAft>
                <a:spcPts val="800"/>
              </a:spcAft>
            </a:pPr>
            <a:r>
              <a:rPr lang="es-MX" sz="1800" dirty="0">
                <a:solidFill>
                  <a:srgbClr val="000000"/>
                </a:solidFill>
                <a:effectLst/>
                <a:latin typeface="Arial" panose="020B0604020202020204" pitchFamily="34" charset="0"/>
                <a:ea typeface="Arial" panose="020B0604020202020204" pitchFamily="34" charset="0"/>
              </a:rPr>
              <a:t>Consulte esta presentación del Departamento de Trabajo para obtener más información: </a:t>
            </a:r>
            <a:r>
              <a:rPr lang="es-MX" sz="1800" u="sng" dirty="0">
                <a:solidFill>
                  <a:srgbClr val="1155CC"/>
                </a:solidFill>
                <a:effectLst/>
                <a:latin typeface="Arial" panose="020B0604020202020204" pitchFamily="34" charset="0"/>
                <a:ea typeface="Arial" panose="020B0604020202020204" pitchFamily="34" charset="0"/>
              </a:rPr>
              <a:t>https://www.youtube.com/watch?v=YIB1TZS3pBE</a:t>
            </a:r>
            <a:r>
              <a:rPr lang="es-MX" sz="1800" dirty="0">
                <a:solidFill>
                  <a:srgbClr val="1155CC"/>
                </a:solidFill>
                <a:effectLst/>
                <a:latin typeface="Arial" panose="020B0604020202020204" pitchFamily="34" charset="0"/>
                <a:ea typeface="Arial" panose="020B0604020202020204" pitchFamily="34" charset="0"/>
              </a:rPr>
              <a:t> </a:t>
            </a: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5DB3D49-CF38-464E-9560-EBDB0B71E972}" type="slidenum">
              <a:rPr lang="en-US" smtClean="0"/>
              <a:t>86</a:t>
            </a:fld>
            <a:endParaRPr lang="en-US"/>
          </a:p>
        </p:txBody>
      </p:sp>
    </p:spTree>
    <p:extLst>
      <p:ext uri="{BB962C8B-B14F-4D97-AF65-F5344CB8AC3E}">
        <p14:creationId xmlns:p14="http://schemas.microsoft.com/office/powerpoint/2010/main" val="394260638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4345" marR="0">
              <a:lnSpc>
                <a:spcPct val="107000"/>
              </a:lnSpc>
              <a:spcBef>
                <a:spcPts val="1245"/>
              </a:spcBef>
              <a:spcAft>
                <a:spcPts val="800"/>
              </a:spcAft>
            </a:pPr>
            <a:r>
              <a:rPr lang="es-MX" sz="1800" dirty="0">
                <a:solidFill>
                  <a:srgbClr val="000000"/>
                </a:solidFill>
                <a:effectLst/>
                <a:latin typeface="Arial" panose="020B0604020202020204" pitchFamily="34" charset="0"/>
                <a:ea typeface="Arial" panose="020B0604020202020204" pitchFamily="34" charset="0"/>
              </a:rPr>
              <a:t>El plan debe incluir políticas y procedimientos para: </a:t>
            </a:r>
            <a:endParaRPr lang="en-US" sz="1800" dirty="0">
              <a:effectLst/>
              <a:latin typeface="Calibri" panose="020F0502020204030204" pitchFamily="34" charset="0"/>
              <a:ea typeface="Calibri" panose="020F0502020204030204" pitchFamily="34" charset="0"/>
            </a:endParaRPr>
          </a:p>
          <a:p>
            <a:pPr marL="473710" marR="0">
              <a:lnSpc>
                <a:spcPct val="107000"/>
              </a:lnSpc>
              <a:spcBef>
                <a:spcPts val="0"/>
              </a:spcBef>
              <a:spcAft>
                <a:spcPts val="800"/>
              </a:spcAft>
            </a:pPr>
            <a:r>
              <a:rPr lang="es-MX" sz="1800" dirty="0">
                <a:solidFill>
                  <a:srgbClr val="000000"/>
                </a:solidFill>
                <a:effectLst/>
                <a:latin typeface="Arial" panose="020B0604020202020204" pitchFamily="34" charset="0"/>
                <a:ea typeface="Arial" panose="020B0604020202020204" pitchFamily="34" charset="0"/>
              </a:rPr>
              <a:t>Minimizar el riesgo de transmisión a cada empleado </a:t>
            </a:r>
            <a:endParaRPr lang="en-US" sz="1800" dirty="0">
              <a:effectLst/>
              <a:latin typeface="Calibri" panose="020F0502020204030204" pitchFamily="34" charset="0"/>
              <a:ea typeface="Calibri" panose="020F0502020204030204" pitchFamily="34" charset="0"/>
            </a:endParaRPr>
          </a:p>
          <a:p>
            <a:pPr marL="468630" marR="390525" indent="1270">
              <a:lnSpc>
                <a:spcPct val="95000"/>
              </a:lnSpc>
              <a:spcBef>
                <a:spcPts val="0"/>
              </a:spcBef>
              <a:spcAft>
                <a:spcPts val="800"/>
              </a:spcAft>
            </a:pPr>
            <a:r>
              <a:rPr lang="es-MX" sz="1800" dirty="0">
                <a:solidFill>
                  <a:srgbClr val="000000"/>
                </a:solidFill>
                <a:effectLst/>
                <a:latin typeface="Arial" panose="020B0604020202020204" pitchFamily="34" charset="0"/>
                <a:ea typeface="Arial" panose="020B0604020202020204" pitchFamily="34" charset="0"/>
              </a:rPr>
              <a:t>Comunicarse y coordinarse de manera efectiva con otros empleadores cuando los empleados de diferentes empleadores comparten el mismo espacio </a:t>
            </a:r>
            <a:endParaRPr lang="en-US" sz="1800" dirty="0">
              <a:effectLst/>
              <a:latin typeface="Calibri" panose="020F0502020204030204" pitchFamily="34" charset="0"/>
              <a:ea typeface="Calibri" panose="020F0502020204030204" pitchFamily="34" charset="0"/>
            </a:endParaRPr>
          </a:p>
          <a:p>
            <a:pPr marL="472440" marR="312420" indent="1270">
              <a:lnSpc>
                <a:spcPct val="95000"/>
              </a:lnSpc>
              <a:spcBef>
                <a:spcPts val="25"/>
              </a:spcBef>
              <a:spcAft>
                <a:spcPts val="800"/>
              </a:spcAft>
            </a:pPr>
            <a:r>
              <a:rPr lang="es-MX" sz="1800" dirty="0">
                <a:solidFill>
                  <a:srgbClr val="000000"/>
                </a:solidFill>
                <a:effectLst/>
                <a:latin typeface="Arial" panose="020B0604020202020204" pitchFamily="34" charset="0"/>
                <a:ea typeface="Arial" panose="020B0604020202020204" pitchFamily="34" charset="0"/>
              </a:rPr>
              <a:t>Proteger a los empleados que en el transcurso de su trabajo ingresan a residencias privadas </a:t>
            </a: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5DB3D49-CF38-464E-9560-EBDB0B71E972}" type="slidenum">
              <a:rPr lang="en-US" smtClean="0"/>
              <a:t>87</a:t>
            </a:fld>
            <a:endParaRPr lang="en-US"/>
          </a:p>
        </p:txBody>
      </p:sp>
    </p:spTree>
    <p:extLst>
      <p:ext uri="{BB962C8B-B14F-4D97-AF65-F5344CB8AC3E}">
        <p14:creationId xmlns:p14="http://schemas.microsoft.com/office/powerpoint/2010/main" val="365746122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88</a:t>
            </a:fld>
            <a:endParaRPr lang="en-US"/>
          </a:p>
        </p:txBody>
      </p:sp>
    </p:spTree>
    <p:extLst>
      <p:ext uri="{BB962C8B-B14F-4D97-AF65-F5344CB8AC3E}">
        <p14:creationId xmlns:p14="http://schemas.microsoft.com/office/powerpoint/2010/main" val="165611548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89</a:t>
            </a:fld>
            <a:endParaRPr lang="en-US"/>
          </a:p>
        </p:txBody>
      </p:sp>
    </p:spTree>
    <p:extLst>
      <p:ext uri="{BB962C8B-B14F-4D97-AF65-F5344CB8AC3E}">
        <p14:creationId xmlns:p14="http://schemas.microsoft.com/office/powerpoint/2010/main" val="16446739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800" dirty="0">
                <a:effectLst/>
                <a:latin typeface="Calibri" panose="020F0502020204030204" pitchFamily="34" charset="0"/>
                <a:ea typeface="Calibri" panose="020F0502020204030204" pitchFamily="34" charset="0"/>
              </a:rPr>
              <a:t>Los trabajadores tienen el derecho a impugnar un periodo de reducción concedido por la OSHA, a intervenir en los procedimientos de aplicación de la ley contra el empleador y a denunciar las condiciones o prácticas inseguras a la OSHA sin temor de represalias por parte del empleador. </a:t>
            </a:r>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9</a:t>
            </a:fld>
            <a:endParaRPr lang="en-US" dirty="0"/>
          </a:p>
        </p:txBody>
      </p:sp>
    </p:spTree>
    <p:extLst>
      <p:ext uri="{BB962C8B-B14F-4D97-AF65-F5344CB8AC3E}">
        <p14:creationId xmlns:p14="http://schemas.microsoft.com/office/powerpoint/2010/main" val="270875366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795" marR="33020" indent="5715">
              <a:lnSpc>
                <a:spcPct val="95000"/>
              </a:lnSpc>
              <a:spcBef>
                <a:spcPts val="0"/>
              </a:spcBef>
              <a:spcAft>
                <a:spcPts val="800"/>
              </a:spcAft>
            </a:pPr>
            <a:r>
              <a:rPr lang="es-MX" sz="1800" dirty="0">
                <a:solidFill>
                  <a:srgbClr val="000000"/>
                </a:solidFill>
                <a:effectLst/>
                <a:latin typeface="Arial" panose="020B0604020202020204" pitchFamily="34" charset="0"/>
                <a:ea typeface="Arial" panose="020B0604020202020204" pitchFamily="34" charset="0"/>
              </a:rPr>
              <a:t>Reportar las muertes por COVID-19 relacionadas con el trabajo a OSHA dentro de las 8 horas posteriores al conocimiento el empleador y las hospitalizaciones dentro de 24 horas posteriores al conocimiento del empleador </a:t>
            </a: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5DB3D49-CF38-464E-9560-EBDB0B71E972}" type="slidenum">
              <a:rPr lang="en-US" smtClean="0"/>
              <a:t>90</a:t>
            </a:fld>
            <a:endParaRPr lang="en-US"/>
          </a:p>
        </p:txBody>
      </p:sp>
    </p:spTree>
    <p:extLst>
      <p:ext uri="{BB962C8B-B14F-4D97-AF65-F5344CB8AC3E}">
        <p14:creationId xmlns:p14="http://schemas.microsoft.com/office/powerpoint/2010/main" val="226091521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255" marR="13970" indent="8255">
              <a:lnSpc>
                <a:spcPct val="95000"/>
              </a:lnSpc>
              <a:spcBef>
                <a:spcPts val="1245"/>
              </a:spcBef>
              <a:spcAft>
                <a:spcPts val="800"/>
              </a:spcAft>
            </a:pPr>
            <a:r>
              <a:rPr lang="es-MX" dirty="0">
                <a:solidFill>
                  <a:srgbClr val="000000"/>
                </a:solidFill>
                <a:effectLst/>
                <a:latin typeface="Arial" panose="020B0604020202020204" pitchFamily="34" charset="0"/>
                <a:ea typeface="Arial" panose="020B0604020202020204" pitchFamily="34" charset="0"/>
              </a:rPr>
              <a:t>Para garantizar que los empleados trabajen en un entorno seguro y saludable, OSHA establece y hace cumplir las normas protectoras de seguridad y salud en el lugar de trabajo. Los estándares de equipo de protección personal (PPE) de OSHA (construcción e industria en general) requieren que el empleador evalúe el lugar de trabajo para determinar si hay peligros presentes, o si es probable que estén presentes, que requieran el uso de PPE. Si tales peligros están presentes, o es probable que estén presentes, el empleador deberá: Seleccionar y hacer que cada empleado afectado use los tipos de PPE que protegerán al empleado afectado de los peligros identificados en la evaluación de peligros; Comunicar las decisiones de selección a cada empleado afectado; y Seleccionar el PPE que se ajuste adecuadamente a cada empleado afectado. </a:t>
            </a:r>
            <a:endParaRPr lang="en-US" dirty="0">
              <a:effectLst/>
              <a:latin typeface="Calibri" panose="020F0502020204030204" pitchFamily="34" charset="0"/>
              <a:ea typeface="Calibri" panose="020F0502020204030204" pitchFamily="34" charset="0"/>
            </a:endParaRPr>
          </a:p>
          <a:p>
            <a:pPr marL="10160" marR="19685" indent="5715">
              <a:lnSpc>
                <a:spcPct val="95000"/>
              </a:lnSpc>
              <a:spcBef>
                <a:spcPts val="1290"/>
              </a:spcBef>
              <a:spcAft>
                <a:spcPts val="800"/>
              </a:spcAft>
            </a:pPr>
            <a:r>
              <a:rPr lang="es-MX" dirty="0">
                <a:solidFill>
                  <a:srgbClr val="000000"/>
                </a:solidFill>
                <a:effectLst/>
                <a:latin typeface="Arial" panose="020B0604020202020204" pitchFamily="34" charset="0"/>
                <a:ea typeface="Arial" panose="020B0604020202020204" pitchFamily="34" charset="0"/>
              </a:rPr>
              <a:t>Los trabajadores y representantes sindicales tienen derecho a obtener una copia de la evaluación del PPE. Es una mejor práctica cuando los trabajadores de mano de obra y la gerencia trabajan juntos para realizar las evaluaciones de peligros del PPE. Si desea obtener más información sobre la selección de PPE para los compañeros de trabajo que tienen una posible exposición ocupacional al SARS CoV-2, eche un vistazo a la evaluación. </a:t>
            </a:r>
            <a:endParaRPr lang="en-US" dirty="0">
              <a:effectLst/>
              <a:latin typeface="Calibri" panose="020F0502020204030204" pitchFamily="34" charset="0"/>
              <a:ea typeface="Calibri" panose="020F0502020204030204" pitchFamily="34" charset="0"/>
            </a:endParaRPr>
          </a:p>
          <a:p>
            <a:pPr marL="12065" marR="0">
              <a:lnSpc>
                <a:spcPct val="107000"/>
              </a:lnSpc>
              <a:spcBef>
                <a:spcPts val="1290"/>
              </a:spcBef>
              <a:spcAft>
                <a:spcPts val="800"/>
              </a:spcAft>
            </a:pPr>
            <a:r>
              <a:rPr lang="es-MX" dirty="0">
                <a:solidFill>
                  <a:srgbClr val="000000"/>
                </a:solidFill>
                <a:effectLst/>
                <a:latin typeface="Arial" panose="020B0604020202020204" pitchFamily="34" charset="0"/>
                <a:ea typeface="Arial" panose="020B0604020202020204" pitchFamily="34" charset="0"/>
              </a:rPr>
              <a:t>Se puede encontrar más información sobre el cumplimiento de OSHA: </a:t>
            </a:r>
            <a:endParaRPr lang="en-US" dirty="0">
              <a:effectLst/>
              <a:latin typeface="Calibri" panose="020F0502020204030204" pitchFamily="34" charset="0"/>
              <a:ea typeface="Calibri" panose="020F0502020204030204" pitchFamily="34" charset="0"/>
            </a:endParaRPr>
          </a:p>
          <a:p>
            <a:pPr marL="15240" marR="53975">
              <a:lnSpc>
                <a:spcPct val="95000"/>
              </a:lnSpc>
              <a:spcBef>
                <a:spcPts val="0"/>
              </a:spcBef>
              <a:spcAft>
                <a:spcPts val="800"/>
              </a:spcAft>
            </a:pPr>
            <a:r>
              <a:rPr lang="es-MX" dirty="0">
                <a:solidFill>
                  <a:srgbClr val="000000"/>
                </a:solidFill>
                <a:effectLst/>
                <a:latin typeface="Arial" panose="020B0604020202020204" pitchFamily="34" charset="0"/>
                <a:ea typeface="Arial" panose="020B0604020202020204" pitchFamily="34" charset="0"/>
              </a:rPr>
              <a:t>https://www.osha.gov/memos/2020-05-19/updated-interim-enforcement-response-plan-coronavi rus-disease-2019-covid-19 </a:t>
            </a:r>
            <a:endParaRPr lang="en-US" dirty="0">
              <a:effectLst/>
              <a:latin typeface="Calibri" panose="020F0502020204030204" pitchFamily="34" charset="0"/>
              <a:ea typeface="Calibri" panose="020F0502020204030204" pitchFamily="34" charset="0"/>
            </a:endParaRPr>
          </a:p>
          <a:p>
            <a:pPr marL="15240" marR="0">
              <a:lnSpc>
                <a:spcPct val="107000"/>
              </a:lnSpc>
              <a:spcBef>
                <a:spcPts val="25"/>
              </a:spcBef>
              <a:spcAft>
                <a:spcPts val="800"/>
              </a:spcAft>
            </a:pPr>
            <a:r>
              <a:rPr lang="es-MX" dirty="0">
                <a:solidFill>
                  <a:srgbClr val="000000"/>
                </a:solidFill>
                <a:effectLst/>
                <a:latin typeface="Arial" panose="020B0604020202020204" pitchFamily="34" charset="0"/>
                <a:ea typeface="Arial" panose="020B0604020202020204" pitchFamily="34" charset="0"/>
              </a:rPr>
              <a:t>https://www.osha.gov/SLTC/covid-19/standards.html </a:t>
            </a:r>
            <a:endParaRPr lang="en-US"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5DB3D49-CF38-464E-9560-EBDB0B71E972}" type="slidenum">
              <a:rPr lang="en-US" smtClean="0"/>
              <a:t>91</a:t>
            </a:fld>
            <a:endParaRPr lang="en-US"/>
          </a:p>
        </p:txBody>
      </p:sp>
    </p:spTree>
    <p:extLst>
      <p:ext uri="{BB962C8B-B14F-4D97-AF65-F5344CB8AC3E}">
        <p14:creationId xmlns:p14="http://schemas.microsoft.com/office/powerpoint/2010/main" val="21027551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 marR="355600" indent="5715">
              <a:lnSpc>
                <a:spcPct val="95000"/>
              </a:lnSpc>
              <a:spcBef>
                <a:spcPts val="1245"/>
              </a:spcBef>
              <a:spcAft>
                <a:spcPts val="800"/>
              </a:spcAft>
            </a:pPr>
            <a:r>
              <a:rPr lang="es-MX" sz="1000" dirty="0">
                <a:solidFill>
                  <a:srgbClr val="000000"/>
                </a:solidFill>
                <a:effectLst/>
                <a:latin typeface="Arial" panose="020B0604020202020204" pitchFamily="34" charset="0"/>
                <a:ea typeface="Arial" panose="020B0604020202020204" pitchFamily="34" charset="0"/>
              </a:rPr>
              <a:t>El equipo de protección personal protege contra exposiciones a COVID-19 que no pueden eliminarse o reducirse con otras medidas. Los trabajadores deben usar guantes, batas y protección para la cara y los ojos. </a:t>
            </a:r>
            <a:endParaRPr lang="en-US" sz="1000" dirty="0">
              <a:effectLst/>
              <a:latin typeface="Calibri" panose="020F0502020204030204" pitchFamily="34" charset="0"/>
              <a:ea typeface="Calibri" panose="020F0502020204030204" pitchFamily="34" charset="0"/>
            </a:endParaRPr>
          </a:p>
          <a:p>
            <a:pPr marL="12065" marR="61595">
              <a:lnSpc>
                <a:spcPct val="95000"/>
              </a:lnSpc>
              <a:spcBef>
                <a:spcPts val="1290"/>
              </a:spcBef>
              <a:spcAft>
                <a:spcPts val="800"/>
              </a:spcAft>
            </a:pPr>
            <a:r>
              <a:rPr lang="es-MX" sz="1000" dirty="0">
                <a:solidFill>
                  <a:srgbClr val="000000"/>
                </a:solidFill>
                <a:effectLst/>
                <a:latin typeface="Arial" panose="020B0604020202020204" pitchFamily="34" charset="0"/>
                <a:ea typeface="Arial" panose="020B0604020202020204" pitchFamily="34" charset="0"/>
              </a:rPr>
              <a:t>Se necesitan respiradores aprobados por el Instituto Nacional de Seguridad y Salud Ocupacional (NIOSH) para evitar la inhalación de partículas aerosoles de SARS-CoV-2. Como mínimo, los trabajadores deben usar un respirador N95. Se debe usar un nivel más alto de protección respiratoria, como un respirador energizado purificador o PAPR, durante los procedimientos de alto riesgo que generan aerosoles. </a:t>
            </a:r>
            <a:endParaRPr lang="en-US" sz="1000" dirty="0">
              <a:effectLst/>
              <a:latin typeface="Calibri" panose="020F0502020204030204" pitchFamily="34" charset="0"/>
              <a:ea typeface="Calibri" panose="020F0502020204030204" pitchFamily="34" charset="0"/>
            </a:endParaRPr>
          </a:p>
          <a:p>
            <a:pPr marL="10160" marR="239395" indent="5715">
              <a:lnSpc>
                <a:spcPct val="95000"/>
              </a:lnSpc>
              <a:spcBef>
                <a:spcPts val="1290"/>
              </a:spcBef>
              <a:spcAft>
                <a:spcPts val="800"/>
              </a:spcAft>
            </a:pPr>
            <a:r>
              <a:rPr lang="es-MX" sz="1000" dirty="0">
                <a:solidFill>
                  <a:srgbClr val="000000"/>
                </a:solidFill>
                <a:effectLst/>
                <a:latin typeface="Arial" panose="020B0604020202020204" pitchFamily="34" charset="0"/>
                <a:ea typeface="Arial" panose="020B0604020202020204" pitchFamily="34" charset="0"/>
              </a:rPr>
              <a:t>Los respiradores no deben usarse después de la fecha de vencimiento. Mantener el equipo actualizado debe ser parte de las prácticas y procedimientos en el lugar de trabajo. NOTA: algunos de los respiradores en la reserva nacional que se están liberando para su uso en la emergencia nacional están vencidos. NIOSH ha probado lotes y encontró que la mayoría de ellos todavía se pueden usar. Además, Cal/OSHA ha emitido una guía al igual que NIOSH sobre la priorización del uso de respiradores durante la escasez. Vea los enlaces en las diapositivas 58 y 59. </a:t>
            </a:r>
            <a:endParaRPr lang="en-US" sz="1000" dirty="0">
              <a:effectLst/>
              <a:latin typeface="Calibri" panose="020F0502020204030204" pitchFamily="34" charset="0"/>
              <a:ea typeface="Calibri" panose="020F0502020204030204" pitchFamily="34" charset="0"/>
            </a:endParaRPr>
          </a:p>
          <a:p>
            <a:pPr marL="11430" marR="131445" indent="1270">
              <a:lnSpc>
                <a:spcPct val="95000"/>
              </a:lnSpc>
              <a:spcBef>
                <a:spcPts val="1290"/>
              </a:spcBef>
              <a:spcAft>
                <a:spcPts val="800"/>
              </a:spcAft>
            </a:pPr>
            <a:r>
              <a:rPr lang="es-MX" sz="1000" dirty="0">
                <a:solidFill>
                  <a:srgbClr val="000000"/>
                </a:solidFill>
                <a:effectLst/>
                <a:latin typeface="Arial" panose="020B0604020202020204" pitchFamily="34" charset="0"/>
                <a:ea typeface="Arial" panose="020B0604020202020204" pitchFamily="34" charset="0"/>
              </a:rPr>
              <a:t>Cuando hay escasez de EPP, las personas que usan EPP en la capacitación deben tener cuidado de conservar el equipo para usarlo después de la capacitación. NIOSH y OSHA han publicado una guía que dice: Para conservar el suministro de respiradores N95, los centros de</a:t>
            </a:r>
            <a:r>
              <a:rPr lang="es-MX" sz="1000" dirty="0">
                <a:effectLst/>
                <a:latin typeface="Calibri" panose="020F0502020204030204" pitchFamily="34" charset="0"/>
                <a:ea typeface="Calibri" panose="020F0502020204030204" pitchFamily="34" charset="0"/>
              </a:rPr>
              <a:t> </a:t>
            </a:r>
            <a:r>
              <a:rPr lang="es-MX" sz="1000" dirty="0">
                <a:solidFill>
                  <a:srgbClr val="000000"/>
                </a:solidFill>
                <a:effectLst/>
                <a:latin typeface="Arial" panose="020B0604020202020204" pitchFamily="34" charset="0"/>
                <a:ea typeface="Arial" panose="020B0604020202020204" pitchFamily="34" charset="0"/>
              </a:rPr>
              <a:t>atención médica deben comprender cuál de sus miembros del personal de atención médica necesita y cuál no necesita estar en un programa de protección respiratoria y, por lo tanto, ser evaluado médicamente, capacitado y recibir una prueba de ajuste. Si la capacitación y las pruebas de ajuste se realizan durante dos pasos separados, es posible permitir la reutilización limitada de los respiradores N95 utilizados por trabajadores individuales durante ambos pasos. https://www.cdc.gov/coronavirus/2019-ncov/hcp/respirators-strategy/conventional-capacity-strat egies.html </a:t>
            </a:r>
            <a:endParaRPr lang="en-US" sz="1000" dirty="0">
              <a:effectLst/>
              <a:latin typeface="Calibri" panose="020F0502020204030204" pitchFamily="34" charset="0"/>
              <a:ea typeface="Calibri" panose="020F0502020204030204" pitchFamily="34" charset="0"/>
            </a:endParaRPr>
          </a:p>
          <a:p>
            <a:pPr marL="19050" marR="0">
              <a:lnSpc>
                <a:spcPct val="107000"/>
              </a:lnSpc>
              <a:spcBef>
                <a:spcPts val="1290"/>
              </a:spcBef>
              <a:spcAft>
                <a:spcPts val="800"/>
              </a:spcAft>
            </a:pPr>
            <a:r>
              <a:rPr lang="es-MX" sz="1000" dirty="0">
                <a:solidFill>
                  <a:srgbClr val="000000"/>
                </a:solidFill>
                <a:effectLst/>
                <a:latin typeface="Arial" panose="020B0604020202020204" pitchFamily="34" charset="0"/>
                <a:ea typeface="Arial" panose="020B0604020202020204" pitchFamily="34" charset="0"/>
              </a:rPr>
              <a:t>Imagen: Adobe Stock </a:t>
            </a:r>
            <a:endParaRPr lang="en-US" sz="10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5DB3D49-CF38-464E-9560-EBDB0B71E972}" type="slidenum">
              <a:rPr lang="en-US" smtClean="0"/>
              <a:t>92</a:t>
            </a:fld>
            <a:endParaRPr lang="en-US"/>
          </a:p>
        </p:txBody>
      </p:sp>
    </p:spTree>
    <p:extLst>
      <p:ext uri="{BB962C8B-B14F-4D97-AF65-F5344CB8AC3E}">
        <p14:creationId xmlns:p14="http://schemas.microsoft.com/office/powerpoint/2010/main" val="280984821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255" marR="105410" indent="7620">
              <a:lnSpc>
                <a:spcPct val="95000"/>
              </a:lnSpc>
              <a:spcBef>
                <a:spcPts val="1245"/>
              </a:spcBef>
              <a:spcAft>
                <a:spcPts val="800"/>
              </a:spcAft>
            </a:pPr>
            <a:r>
              <a:rPr lang="es-MX" sz="1400" dirty="0">
                <a:solidFill>
                  <a:srgbClr val="000000"/>
                </a:solidFill>
                <a:effectLst/>
                <a:latin typeface="Arial" panose="020B0604020202020204" pitchFamily="34" charset="0"/>
                <a:ea typeface="Arial" panose="020B0604020202020204" pitchFamily="34" charset="0"/>
              </a:rPr>
              <a:t>Los procedimientos de descontaminación son específicos para la industria, la tarea del trabajo y el lugar de trabajo. La descontaminación es crítica porque los trabajadores pueden contaminarse con material infeccioso mientras se quitan el EPP y los respiradores. Las pautas de los CDC para el cuidado de la salud incluyen la desinfección inmediata con una toallita desinfectante registrada por la EPA de cualquier superficie de EPP, equipo o superficie visiblemente contaminada del área de atención al paciente. También recomiendan realizar una limpieza y desinfección regulares de las superficies del área de atención al paciente, incluso en ausencia de contaminación visible. Afirman que esto debe ser realizado solo por enfermeras o médicos como parte de las actividades de atención al paciente para limitar la cantidad de trabajadores de la salud adicionales que ingresan a la habitación. </a:t>
            </a:r>
            <a:endParaRPr lang="en-US" sz="1400" dirty="0">
              <a:effectLst/>
              <a:latin typeface="Calibri" panose="020F0502020204030204" pitchFamily="34" charset="0"/>
              <a:ea typeface="Calibri" panose="020F0502020204030204" pitchFamily="34" charset="0"/>
            </a:endParaRPr>
          </a:p>
          <a:p>
            <a:pPr marL="16510" marR="0">
              <a:lnSpc>
                <a:spcPct val="107000"/>
              </a:lnSpc>
              <a:spcBef>
                <a:spcPts val="1290"/>
              </a:spcBef>
              <a:spcAft>
                <a:spcPts val="800"/>
              </a:spcAft>
            </a:pPr>
            <a:r>
              <a:rPr lang="es-MX" sz="1400" dirty="0">
                <a:solidFill>
                  <a:srgbClr val="000000"/>
                </a:solidFill>
                <a:effectLst/>
                <a:latin typeface="Arial" panose="020B0604020202020204" pitchFamily="34" charset="0"/>
                <a:ea typeface="Arial" panose="020B0604020202020204" pitchFamily="34" charset="0"/>
              </a:rPr>
              <a:t>Desinfectantes registrados en la EPA. Consulte: </a:t>
            </a:r>
            <a:endParaRPr lang="en-US" sz="1400" dirty="0">
              <a:effectLst/>
              <a:latin typeface="Calibri" panose="020F0502020204030204" pitchFamily="34" charset="0"/>
              <a:ea typeface="Calibri" panose="020F0502020204030204" pitchFamily="34" charset="0"/>
            </a:endParaRPr>
          </a:p>
          <a:p>
            <a:r>
              <a:rPr lang="es-MX" sz="1400" dirty="0">
                <a:solidFill>
                  <a:srgbClr val="000000"/>
                </a:solidFill>
                <a:effectLst/>
                <a:latin typeface="Arial" panose="020B0604020202020204" pitchFamily="34" charset="0"/>
                <a:ea typeface="Arial" panose="020B0604020202020204" pitchFamily="34" charset="0"/>
              </a:rPr>
              <a:t>https://www.epa.gov/pesticide-registration/list-n-disinfectants-use-against-sars-cov-2 </a:t>
            </a:r>
            <a:endParaRPr lang="en-US" sz="1050" dirty="0">
              <a:latin typeface="+mn-lt"/>
            </a:endParaRPr>
          </a:p>
        </p:txBody>
      </p:sp>
      <p:sp>
        <p:nvSpPr>
          <p:cNvPr id="4" name="Slide Number Placeholder 3"/>
          <p:cNvSpPr>
            <a:spLocks noGrp="1"/>
          </p:cNvSpPr>
          <p:nvPr>
            <p:ph type="sldNum" sz="quarter" idx="5"/>
          </p:nvPr>
        </p:nvSpPr>
        <p:spPr/>
        <p:txBody>
          <a:bodyPr/>
          <a:lstStyle/>
          <a:p>
            <a:fld id="{05DB3D49-CF38-464E-9560-EBDB0B71E972}" type="slidenum">
              <a:rPr lang="en-US" smtClean="0"/>
              <a:t>93</a:t>
            </a:fld>
            <a:endParaRPr lang="en-US"/>
          </a:p>
        </p:txBody>
      </p:sp>
    </p:spTree>
    <p:extLst>
      <p:ext uri="{BB962C8B-B14F-4D97-AF65-F5344CB8AC3E}">
        <p14:creationId xmlns:p14="http://schemas.microsoft.com/office/powerpoint/2010/main" val="83734701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795" marR="115570" indent="5715">
              <a:lnSpc>
                <a:spcPct val="95000"/>
              </a:lnSpc>
              <a:spcBef>
                <a:spcPts val="235"/>
              </a:spcBef>
              <a:spcAft>
                <a:spcPts val="800"/>
              </a:spcAft>
            </a:pPr>
            <a:r>
              <a:rPr lang="es-MX" sz="1800" dirty="0">
                <a:solidFill>
                  <a:srgbClr val="000000"/>
                </a:solidFill>
                <a:effectLst/>
                <a:latin typeface="Arial" panose="020B0604020202020204" pitchFamily="34" charset="0"/>
                <a:ea typeface="Arial" panose="020B0604020202020204" pitchFamily="34" charset="0"/>
              </a:rPr>
              <a:t>El objetivo principal de la Norma Respiratoria de OSHA es prevenir la contaminación atmosférica, como polvos, nieblas, humos, neblinas, gases, humos, aerosoles o vapores nocivos. Esto se logrará en la medida de lo posible mediante medidas de control de ingeniería aceptadas (por ejemplo, cerramiento o confinamiento de la operación, ventilación general y local, y sustitución de materiales menos tóxicos). Cuando los controles de ingeniería efectivos no sean factibles, o mientras se están instituyendo, se deben usar respiradores apropiados. </a:t>
            </a:r>
            <a:endParaRPr lang="en-US" sz="1800" dirty="0">
              <a:effectLst/>
              <a:latin typeface="Calibri" panose="020F0502020204030204" pitchFamily="34" charset="0"/>
              <a:ea typeface="Calibri" panose="020F0502020204030204" pitchFamily="34" charset="0"/>
            </a:endParaRPr>
          </a:p>
          <a:p>
            <a:r>
              <a:rPr lang="es-MX" sz="1800" dirty="0">
                <a:solidFill>
                  <a:srgbClr val="000000"/>
                </a:solidFill>
                <a:effectLst/>
                <a:latin typeface="Arial" panose="020B0604020202020204" pitchFamily="34" charset="0"/>
                <a:ea typeface="Arial" panose="020B0604020202020204" pitchFamily="34" charset="0"/>
              </a:rPr>
              <a:t>Imagen cortesía de OSHA </a:t>
            </a:r>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94</a:t>
            </a:fld>
            <a:endParaRPr lang="en-US"/>
          </a:p>
        </p:txBody>
      </p:sp>
    </p:spTree>
    <p:extLst>
      <p:ext uri="{BB962C8B-B14F-4D97-AF65-F5344CB8AC3E}">
        <p14:creationId xmlns:p14="http://schemas.microsoft.com/office/powerpoint/2010/main" val="126534876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255" marR="53340" indent="7620">
              <a:lnSpc>
                <a:spcPct val="95000"/>
              </a:lnSpc>
              <a:spcBef>
                <a:spcPts val="0"/>
              </a:spcBef>
              <a:spcAft>
                <a:spcPts val="800"/>
              </a:spcAft>
            </a:pPr>
            <a:r>
              <a:rPr lang="es-MX" sz="1100" dirty="0">
                <a:solidFill>
                  <a:srgbClr val="000000"/>
                </a:solidFill>
                <a:effectLst/>
                <a:latin typeface="Arial" panose="020B0604020202020204" pitchFamily="34" charset="0"/>
                <a:ea typeface="Arial" panose="020B0604020202020204" pitchFamily="34" charset="0"/>
              </a:rPr>
              <a:t>Los respiradores se utilizan para evitar respirar los peligros que se encuentran en el aire. Los respiradores protegen al usuario filtrando el aire antes de que el trabajador lo inhale o suministrando aire desde una fuente segura. La mayoría de los respiradores que protegen al trabajador al filtrar el aire están diseñados para ajustarse firmemente a la cara y, por lo tanto, proporcionan un sello entre el borde del respirador y la cara. Cuando hay un sello adecuado, el aire que respira el trabajador pasa a través del filtro del respirador, que captura los contaminantes. Si no hay un sello hermético, el aire pasa a través de los espacios entre la cara y el respirador y los contaminantes no se filtran del aire que respira el trabajador. </a:t>
            </a:r>
            <a:endParaRPr lang="en-US" sz="1100" dirty="0">
              <a:effectLst/>
              <a:latin typeface="Calibri" panose="020F0502020204030204" pitchFamily="34" charset="0"/>
              <a:ea typeface="Calibri" panose="020F0502020204030204" pitchFamily="34" charset="0"/>
            </a:endParaRPr>
          </a:p>
          <a:p>
            <a:pPr marL="15240" marR="327660" indent="1905">
              <a:lnSpc>
                <a:spcPct val="95000"/>
              </a:lnSpc>
              <a:spcBef>
                <a:spcPts val="1290"/>
              </a:spcBef>
              <a:spcAft>
                <a:spcPts val="800"/>
              </a:spcAft>
            </a:pPr>
            <a:r>
              <a:rPr lang="es-MX" sz="1100" dirty="0">
                <a:solidFill>
                  <a:srgbClr val="000000"/>
                </a:solidFill>
                <a:effectLst/>
                <a:latin typeface="Arial" panose="020B0604020202020204" pitchFamily="34" charset="0"/>
                <a:ea typeface="Arial" panose="020B0604020202020204" pitchFamily="34" charset="0"/>
              </a:rPr>
              <a:t>El Instituto Nacional para la Seguridad y Salud Ocupacional, parte de los CDC, certifica los respiradores purificadores de aire, a veces llamados respiradores de partículas, en las</a:t>
            </a:r>
            <a:endParaRPr lang="en-US" sz="1100" dirty="0">
              <a:effectLst/>
              <a:latin typeface="Calibri" panose="020F0502020204030204" pitchFamily="34" charset="0"/>
              <a:ea typeface="Calibri" panose="020F0502020204030204" pitchFamily="34" charset="0"/>
            </a:endParaRPr>
          </a:p>
          <a:p>
            <a:pPr marL="10160" marR="0">
              <a:lnSpc>
                <a:spcPct val="107000"/>
              </a:lnSpc>
              <a:spcBef>
                <a:spcPts val="0"/>
              </a:spcBef>
              <a:spcAft>
                <a:spcPts val="800"/>
              </a:spcAft>
            </a:pPr>
            <a:r>
              <a:rPr lang="es-MX" sz="1100" dirty="0">
                <a:solidFill>
                  <a:srgbClr val="000000"/>
                </a:solidFill>
                <a:effectLst/>
                <a:latin typeface="Arial" panose="020B0604020202020204" pitchFamily="34" charset="0"/>
                <a:ea typeface="Arial" panose="020B0604020202020204" pitchFamily="34" charset="0"/>
              </a:rPr>
              <a:t>siguientes categorías según la resistencia al aceite, que puede reducir la eficiencia: </a:t>
            </a:r>
            <a:endParaRPr lang="en-US" sz="1100" dirty="0">
              <a:effectLst/>
              <a:latin typeface="Calibri" panose="020F0502020204030204" pitchFamily="34" charset="0"/>
              <a:ea typeface="Calibri" panose="020F0502020204030204" pitchFamily="34" charset="0"/>
            </a:endParaRPr>
          </a:p>
          <a:p>
            <a:pPr marL="15240" marR="397510" indent="1270">
              <a:lnSpc>
                <a:spcPct val="95000"/>
              </a:lnSpc>
              <a:spcBef>
                <a:spcPts val="1245"/>
              </a:spcBef>
              <a:spcAft>
                <a:spcPts val="800"/>
              </a:spcAft>
            </a:pPr>
            <a:r>
              <a:rPr lang="es-MX" sz="1100" dirty="0">
                <a:solidFill>
                  <a:srgbClr val="000000"/>
                </a:solidFill>
                <a:effectLst/>
                <a:latin typeface="Arial" panose="020B0604020202020204" pitchFamily="34" charset="0"/>
                <a:ea typeface="Arial" panose="020B0604020202020204" pitchFamily="34" charset="0"/>
              </a:rPr>
              <a:t>N95, N99, N100: filtra al menos el 95 %, 99 %, 99,97 % de las partículas en el aire. No es resistente al aceite. </a:t>
            </a:r>
            <a:endParaRPr lang="en-US" sz="1100" dirty="0">
              <a:effectLst/>
              <a:latin typeface="Calibri" panose="020F0502020204030204" pitchFamily="34" charset="0"/>
              <a:ea typeface="Calibri" panose="020F0502020204030204" pitchFamily="34" charset="0"/>
            </a:endParaRPr>
          </a:p>
          <a:p>
            <a:pPr marL="15240" marR="394970" indent="1905">
              <a:lnSpc>
                <a:spcPct val="95000"/>
              </a:lnSpc>
              <a:spcBef>
                <a:spcPts val="25"/>
              </a:spcBef>
              <a:spcAft>
                <a:spcPts val="800"/>
              </a:spcAft>
            </a:pPr>
            <a:r>
              <a:rPr lang="es-MX" sz="1100" dirty="0">
                <a:solidFill>
                  <a:srgbClr val="000000"/>
                </a:solidFill>
                <a:effectLst/>
                <a:latin typeface="Arial" panose="020B0604020202020204" pitchFamily="34" charset="0"/>
                <a:ea typeface="Arial" panose="020B0604020202020204" pitchFamily="34" charset="0"/>
              </a:rPr>
              <a:t>R95, R99, R100 - Filtra al menos el 95 %, 99 %, 99,97 % de las partículas en el aire. Algo resistente al aceite. </a:t>
            </a:r>
            <a:endParaRPr lang="en-US" sz="1100" dirty="0">
              <a:effectLst/>
              <a:latin typeface="Calibri" panose="020F0502020204030204" pitchFamily="34" charset="0"/>
              <a:ea typeface="Calibri" panose="020F0502020204030204" pitchFamily="34" charset="0"/>
            </a:endParaRPr>
          </a:p>
          <a:p>
            <a:pPr marL="15240" marR="428625" indent="1270">
              <a:lnSpc>
                <a:spcPct val="95000"/>
              </a:lnSpc>
              <a:spcBef>
                <a:spcPts val="25"/>
              </a:spcBef>
              <a:spcAft>
                <a:spcPts val="800"/>
              </a:spcAft>
            </a:pPr>
            <a:r>
              <a:rPr lang="es-MX" sz="1100" dirty="0">
                <a:solidFill>
                  <a:srgbClr val="000000"/>
                </a:solidFill>
                <a:effectLst/>
                <a:latin typeface="Arial" panose="020B0604020202020204" pitchFamily="34" charset="0"/>
                <a:ea typeface="Arial" panose="020B0604020202020204" pitchFamily="34" charset="0"/>
              </a:rPr>
              <a:t>P95, P99, P100 - Filtra al menos el 95 %, 99 %, 99,97 % de las partículas en el aire. Muy resistente al aceite. </a:t>
            </a:r>
            <a:endParaRPr lang="en-US" sz="1100" dirty="0">
              <a:effectLst/>
              <a:latin typeface="Calibri" panose="020F0502020204030204" pitchFamily="34" charset="0"/>
              <a:ea typeface="Calibri" panose="020F0502020204030204" pitchFamily="34" charset="0"/>
            </a:endParaRPr>
          </a:p>
          <a:p>
            <a:pPr marL="17145" marR="185420" indent="-635">
              <a:lnSpc>
                <a:spcPct val="95000"/>
              </a:lnSpc>
              <a:spcBef>
                <a:spcPts val="25"/>
              </a:spcBef>
              <a:spcAft>
                <a:spcPts val="800"/>
              </a:spcAft>
            </a:pPr>
            <a:r>
              <a:rPr lang="es-MX" sz="1100" dirty="0">
                <a:solidFill>
                  <a:srgbClr val="000000"/>
                </a:solidFill>
                <a:effectLst/>
                <a:latin typeface="Arial" panose="020B0604020202020204" pitchFamily="34" charset="0"/>
                <a:ea typeface="Arial" panose="020B0604020202020204" pitchFamily="34" charset="0"/>
              </a:rPr>
              <a:t>Los respiradores aprobados por NIOSH estarán marcados como "NIOSH" y las categorías N, R, P. </a:t>
            </a:r>
            <a:endParaRPr lang="en-US" sz="1100" dirty="0">
              <a:effectLst/>
              <a:latin typeface="Calibri" panose="020F0502020204030204" pitchFamily="34" charset="0"/>
              <a:ea typeface="Calibri" panose="020F0502020204030204" pitchFamily="34" charset="0"/>
            </a:endParaRPr>
          </a:p>
          <a:p>
            <a:pPr marL="19050" marR="0">
              <a:lnSpc>
                <a:spcPct val="107000"/>
              </a:lnSpc>
              <a:spcBef>
                <a:spcPts val="1290"/>
              </a:spcBef>
              <a:spcAft>
                <a:spcPts val="800"/>
              </a:spcAft>
            </a:pPr>
            <a:r>
              <a:rPr lang="es-MX" sz="1100" dirty="0">
                <a:solidFill>
                  <a:srgbClr val="000000"/>
                </a:solidFill>
                <a:effectLst/>
                <a:latin typeface="Arial" panose="020B0604020202020204" pitchFamily="34" charset="0"/>
                <a:ea typeface="Arial" panose="020B0604020202020204" pitchFamily="34" charset="0"/>
              </a:rPr>
              <a:t>Imagen: Adobe Stock </a:t>
            </a:r>
            <a:endParaRPr lang="en-US" sz="11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5DB3D49-CF38-464E-9560-EBDB0B71E972}" type="slidenum">
              <a:rPr lang="en-US" smtClean="0"/>
              <a:t>95</a:t>
            </a:fld>
            <a:endParaRPr lang="en-US"/>
          </a:p>
        </p:txBody>
      </p:sp>
    </p:spTree>
    <p:extLst>
      <p:ext uri="{BB962C8B-B14F-4D97-AF65-F5344CB8AC3E}">
        <p14:creationId xmlns:p14="http://schemas.microsoft.com/office/powerpoint/2010/main" val="207666926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15000"/>
              </a:lnSpc>
              <a:spcBef>
                <a:spcPts val="0"/>
              </a:spcBef>
              <a:spcAft>
                <a:spcPts val="0"/>
              </a:spcAft>
            </a:pPr>
            <a:r>
              <a:rPr lang="es-GT" sz="1000">
                <a:effectLst/>
                <a:latin typeface="Times New Roman" panose="02020603050405020304" pitchFamily="18" charset="0"/>
                <a:ea typeface="Calibri" panose="020F0502020204030204" pitchFamily="34" charset="0"/>
                <a:cs typeface="Times New Roman" panose="02020603050405020304" pitchFamily="18" charset="0"/>
              </a:rPr>
              <a:t>Picture 1:  Half-face elastomeric respirators = Respiradores elastoméricos de media cara</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s-GT" sz="1000">
                <a:effectLst/>
                <a:latin typeface="Times New Roman" panose="02020603050405020304" pitchFamily="18" charset="0"/>
                <a:ea typeface="Calibri" panose="020F0502020204030204" pitchFamily="34" charset="0"/>
                <a:cs typeface="Times New Roman" panose="02020603050405020304" pitchFamily="18" charset="0"/>
              </a:rPr>
              <a:t>Picture 2:  Powered air-purifying respirator = Respirador purificador de aire motorizado</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s-GT" sz="1000">
                <a:effectLst/>
                <a:latin typeface="Times New Roman" panose="02020603050405020304" pitchFamily="18" charset="0"/>
                <a:ea typeface="Calibri" panose="020F0502020204030204" pitchFamily="34" charset="0"/>
                <a:cs typeface="Times New Roman" panose="02020603050405020304" pitchFamily="18" charset="0"/>
              </a:rPr>
              <a:t>Picture 3:  Elastomeric full-face respirator with HEPA Cartridge = Respirador elastomérico de cara completa con filtro de aire particulado de alta eficiencia -HEPA por sus siglas en inglés-</a:t>
            </a:r>
          </a:p>
          <a:p>
            <a:pPr marL="0" marR="0" algn="just">
              <a:lnSpc>
                <a:spcPct val="115000"/>
              </a:lnSpc>
              <a:spcBef>
                <a:spcPts val="0"/>
              </a:spcBef>
              <a:spcAft>
                <a:spcPts val="0"/>
              </a:spcAft>
            </a:pPr>
            <a:endParaRPr lang="es-GT" sz="1000">
              <a:latin typeface="Times New Roman" panose="02020603050405020304" pitchFamily="18" charset="0"/>
              <a:ea typeface="Calibri" panose="020F0502020204030204" pitchFamily="34" charset="0"/>
              <a:cs typeface="Times New Roman" panose="02020603050405020304" pitchFamily="18" charset="0"/>
            </a:endParaRPr>
          </a:p>
          <a:p>
            <a:pPr marL="10160" marR="45720" indent="6350">
              <a:lnSpc>
                <a:spcPct val="95000"/>
              </a:lnSpc>
              <a:spcBef>
                <a:spcPts val="1245"/>
              </a:spcBef>
              <a:spcAft>
                <a:spcPts val="800"/>
              </a:spcAft>
            </a:pPr>
            <a:r>
              <a:rPr lang="es-MX" sz="1000">
                <a:solidFill>
                  <a:srgbClr val="000000"/>
                </a:solidFill>
                <a:effectLst/>
                <a:latin typeface="Arial" panose="020B0604020202020204" pitchFamily="34" charset="0"/>
                <a:ea typeface="Arial" panose="020B0604020202020204" pitchFamily="34" charset="0"/>
              </a:rPr>
              <a:t>Hay </a:t>
            </a:r>
            <a:r>
              <a:rPr lang="es-MX" sz="1000" dirty="0">
                <a:solidFill>
                  <a:srgbClr val="000000"/>
                </a:solidFill>
                <a:effectLst/>
                <a:latin typeface="Arial" panose="020B0604020202020204" pitchFamily="34" charset="0"/>
                <a:ea typeface="Arial" panose="020B0604020202020204" pitchFamily="34" charset="0"/>
              </a:rPr>
              <a:t>muchos tipos de respiradores que están diseñados para ser reutilizados y que brindan una serie de ventajas sobre los respiradores desechables contra los peligros en el aire. Un respirador purificador de aire </a:t>
            </a:r>
            <a:r>
              <a:rPr lang="es-MX" sz="1000" dirty="0" err="1">
                <a:solidFill>
                  <a:srgbClr val="000000"/>
                </a:solidFill>
                <a:effectLst/>
                <a:latin typeface="Arial" panose="020B0604020202020204" pitchFamily="34" charset="0"/>
                <a:ea typeface="Arial" panose="020B0604020202020204" pitchFamily="34" charset="0"/>
              </a:rPr>
              <a:t>elastomérico</a:t>
            </a:r>
            <a:r>
              <a:rPr lang="es-MX" sz="1000" dirty="0">
                <a:solidFill>
                  <a:srgbClr val="000000"/>
                </a:solidFill>
                <a:effectLst/>
                <a:latin typeface="Arial" panose="020B0604020202020204" pitchFamily="34" charset="0"/>
                <a:ea typeface="Arial" panose="020B0604020202020204" pitchFamily="34" charset="0"/>
              </a:rPr>
              <a:t> de media cara o de cara completa proporciona un ajuste más ajustado. Un </a:t>
            </a:r>
            <a:r>
              <a:rPr lang="es-MX" sz="1000" dirty="0" err="1">
                <a:solidFill>
                  <a:srgbClr val="000000"/>
                </a:solidFill>
                <a:effectLst/>
                <a:latin typeface="Arial" panose="020B0604020202020204" pitchFamily="34" charset="0"/>
                <a:ea typeface="Arial" panose="020B0604020202020204" pitchFamily="34" charset="0"/>
              </a:rPr>
              <a:t>elastomérico</a:t>
            </a:r>
            <a:r>
              <a:rPr lang="es-MX" sz="1000" dirty="0">
                <a:solidFill>
                  <a:srgbClr val="000000"/>
                </a:solidFill>
                <a:effectLst/>
                <a:latin typeface="Arial" panose="020B0604020202020204" pitchFamily="34" charset="0"/>
                <a:ea typeface="Arial" panose="020B0604020202020204" pitchFamily="34" charset="0"/>
              </a:rPr>
              <a:t> de cara completa tiene un mayor nivel de protección que un respirador desechable o de media cara. </a:t>
            </a:r>
            <a:endParaRPr lang="en-US" sz="1000" dirty="0">
              <a:effectLst/>
              <a:latin typeface="Calibri" panose="020F0502020204030204" pitchFamily="34" charset="0"/>
              <a:ea typeface="Calibri" panose="020F0502020204030204" pitchFamily="34" charset="0"/>
            </a:endParaRPr>
          </a:p>
          <a:p>
            <a:pPr marL="10795" marR="19685" indent="5080">
              <a:lnSpc>
                <a:spcPct val="95000"/>
              </a:lnSpc>
              <a:spcBef>
                <a:spcPts val="1290"/>
              </a:spcBef>
              <a:spcAft>
                <a:spcPts val="800"/>
              </a:spcAft>
            </a:pPr>
            <a:r>
              <a:rPr lang="es-MX" sz="1000" dirty="0">
                <a:solidFill>
                  <a:srgbClr val="000000"/>
                </a:solidFill>
                <a:effectLst/>
                <a:latin typeface="Arial" panose="020B0604020202020204" pitchFamily="34" charset="0"/>
                <a:ea typeface="Arial" panose="020B0604020202020204" pitchFamily="34" charset="0"/>
              </a:rPr>
              <a:t>Los respiradores purificadores de aire motorizados pueden ser ajustados o holgados según el diseño. En cualquier caso, el aire es aspirado por una bomba y viaja a través de una manguera. El aire pasa a través de un filtro antes de ser soplado sobre la cara del trabajador. </a:t>
            </a:r>
            <a:endParaRPr lang="en-US" sz="1000" dirty="0">
              <a:effectLst/>
              <a:latin typeface="Calibri" panose="020F0502020204030204" pitchFamily="34" charset="0"/>
              <a:ea typeface="Calibri" panose="020F0502020204030204" pitchFamily="34" charset="0"/>
            </a:endParaRPr>
          </a:p>
          <a:p>
            <a:pPr marL="0" marR="0" algn="just">
              <a:lnSpc>
                <a:spcPct val="115000"/>
              </a:lnSpc>
              <a:spcBef>
                <a:spcPts val="0"/>
              </a:spcBef>
              <a:spcAft>
                <a:spcPts val="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000" dirty="0"/>
          </a:p>
        </p:txBody>
      </p:sp>
      <p:sp>
        <p:nvSpPr>
          <p:cNvPr id="4" name="Slide Number Placeholder 3"/>
          <p:cNvSpPr>
            <a:spLocks noGrp="1"/>
          </p:cNvSpPr>
          <p:nvPr>
            <p:ph type="sldNum" sz="quarter" idx="5"/>
          </p:nvPr>
        </p:nvSpPr>
        <p:spPr/>
        <p:txBody>
          <a:bodyPr/>
          <a:lstStyle/>
          <a:p>
            <a:fld id="{05DB3D49-CF38-464E-9560-EBDB0B71E972}" type="slidenum">
              <a:rPr lang="en-US" smtClean="0"/>
              <a:t>96</a:t>
            </a:fld>
            <a:endParaRPr lang="en-US"/>
          </a:p>
        </p:txBody>
      </p:sp>
    </p:spTree>
    <p:extLst>
      <p:ext uri="{BB962C8B-B14F-4D97-AF65-F5344CB8AC3E}">
        <p14:creationId xmlns:p14="http://schemas.microsoft.com/office/powerpoint/2010/main" val="39029305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4605" marR="161925" indent="635" algn="just">
              <a:lnSpc>
                <a:spcPct val="95000"/>
              </a:lnSpc>
              <a:spcBef>
                <a:spcPts val="1245"/>
              </a:spcBef>
              <a:spcAft>
                <a:spcPts val="800"/>
              </a:spcAft>
            </a:pPr>
            <a:r>
              <a:rPr lang="es-MX" sz="1400" dirty="0">
                <a:solidFill>
                  <a:srgbClr val="000000"/>
                </a:solidFill>
                <a:effectLst/>
                <a:latin typeface="Arial" panose="020B0604020202020204" pitchFamily="34" charset="0"/>
                <a:ea typeface="Arial" panose="020B0604020202020204" pitchFamily="34" charset="0"/>
              </a:rPr>
              <a:t>Las máscaras quirúrgicas no están diseñadas ni certificadas para evitar que el usuario inhale pequeños peligros en el aire, como virus o partículas de virus. Las máscaras quirúrgicas o de procedimiento no forman un sello hermético contra la cara del usuario. Por lo tanto, cuando el usuario inhala, gran parte del aire potencialmente infeccioso pasa a través de los espacios </a:t>
            </a:r>
            <a:endParaRPr lang="en-US" sz="1400" dirty="0">
              <a:effectLst/>
              <a:latin typeface="Calibri" panose="020F0502020204030204" pitchFamily="34" charset="0"/>
              <a:ea typeface="Calibri" panose="020F0502020204030204" pitchFamily="34" charset="0"/>
            </a:endParaRPr>
          </a:p>
          <a:p>
            <a:pPr marL="6985" marR="14605" indent="3810">
              <a:lnSpc>
                <a:spcPct val="95000"/>
              </a:lnSpc>
              <a:spcBef>
                <a:spcPts val="25"/>
              </a:spcBef>
              <a:spcAft>
                <a:spcPts val="800"/>
              </a:spcAft>
            </a:pPr>
            <a:r>
              <a:rPr lang="es-MX" sz="1400" dirty="0">
                <a:solidFill>
                  <a:srgbClr val="000000"/>
                </a:solidFill>
                <a:effectLst/>
                <a:latin typeface="Arial" panose="020B0604020202020204" pitchFamily="34" charset="0"/>
                <a:ea typeface="Arial" panose="020B0604020202020204" pitchFamily="34" charset="0"/>
              </a:rPr>
              <a:t>entre la cara y la máscara quirúrgica. Las mascarillas quirúrgicas se utilizan como barrera física para proteger a los empleados de peligros como salpicaduras de gotas grandes de sangre o fluidos corporales. Las máscaras quirúrgicas también previenen la contaminación al atrapar partículas grandes de fluidos corporales que pueden contener bacterias o virus cuando son expulsados cuando el usuario tose o estornuda. Pañuelos, caimanes de cuello, etc. no son respiradores; su uso NO brinda ninguna protección contra la inhalación de gotitas en el aire que contienen el virus. Sin embargo, el uso de uno de estos elementos puede reducir la frecuencia con la que las personas se tocan la cara. </a:t>
            </a:r>
            <a:endParaRPr lang="en-US" sz="1400" dirty="0">
              <a:effectLst/>
              <a:latin typeface="Calibri" panose="020F0502020204030204" pitchFamily="34" charset="0"/>
              <a:ea typeface="Calibri" panose="020F0502020204030204" pitchFamily="34" charset="0"/>
            </a:endParaRPr>
          </a:p>
          <a:p>
            <a:pPr marL="19050" marR="0">
              <a:lnSpc>
                <a:spcPct val="107000"/>
              </a:lnSpc>
              <a:spcBef>
                <a:spcPts val="1290"/>
              </a:spcBef>
              <a:spcAft>
                <a:spcPts val="800"/>
              </a:spcAft>
            </a:pPr>
            <a:r>
              <a:rPr lang="es-MX" sz="1400" dirty="0">
                <a:solidFill>
                  <a:srgbClr val="000000"/>
                </a:solidFill>
                <a:effectLst/>
                <a:latin typeface="Arial" panose="020B0604020202020204" pitchFamily="34" charset="0"/>
                <a:ea typeface="Arial" panose="020B0604020202020204" pitchFamily="34" charset="0"/>
              </a:rPr>
              <a:t>Imagen: Adobe Stock </a:t>
            </a:r>
            <a:endParaRPr lang="en-US" sz="14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5DB3D49-CF38-464E-9560-EBDB0B71E972}" type="slidenum">
              <a:rPr lang="en-US" smtClean="0"/>
              <a:t>97</a:t>
            </a:fld>
            <a:endParaRPr lang="en-US"/>
          </a:p>
        </p:txBody>
      </p:sp>
    </p:spTree>
    <p:extLst>
      <p:ext uri="{BB962C8B-B14F-4D97-AF65-F5344CB8AC3E}">
        <p14:creationId xmlns:p14="http://schemas.microsoft.com/office/powerpoint/2010/main" val="329197900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https://blogs.cdc.gov/niosh-science-blog/2020/04/01/fit-testing-during-outbreaks/</a:t>
            </a:r>
          </a:p>
        </p:txBody>
      </p:sp>
      <p:sp>
        <p:nvSpPr>
          <p:cNvPr id="4" name="Slide Number Placeholder 3"/>
          <p:cNvSpPr>
            <a:spLocks noGrp="1"/>
          </p:cNvSpPr>
          <p:nvPr>
            <p:ph type="sldNum" sz="quarter" idx="5"/>
          </p:nvPr>
        </p:nvSpPr>
        <p:spPr/>
        <p:txBody>
          <a:bodyPr/>
          <a:lstStyle/>
          <a:p>
            <a:fld id="{05DB3D49-CF38-464E-9560-EBDB0B71E972}" type="slidenum">
              <a:rPr lang="en-US" smtClean="0"/>
              <a:t>98</a:t>
            </a:fld>
            <a:endParaRPr lang="en-US"/>
          </a:p>
        </p:txBody>
      </p:sp>
    </p:spTree>
    <p:extLst>
      <p:ext uri="{BB962C8B-B14F-4D97-AF65-F5344CB8AC3E}">
        <p14:creationId xmlns:p14="http://schemas.microsoft.com/office/powerpoint/2010/main" val="407235714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 marR="0">
              <a:lnSpc>
                <a:spcPct val="107000"/>
              </a:lnSpc>
              <a:spcBef>
                <a:spcPts val="15"/>
              </a:spcBef>
              <a:spcAft>
                <a:spcPts val="800"/>
              </a:spcAft>
            </a:pPr>
            <a:r>
              <a:rPr lang="es-MX" sz="1400" dirty="0">
                <a:solidFill>
                  <a:srgbClr val="000000"/>
                </a:solidFill>
                <a:effectLst/>
                <a:latin typeface="Arial" panose="020B0604020202020204" pitchFamily="34" charset="0"/>
                <a:ea typeface="Arial" panose="020B0604020202020204" pitchFamily="34" charset="0"/>
              </a:rPr>
              <a:t>Foto: cortesía de defense.gov</a:t>
            </a:r>
            <a:endParaRPr lang="en-US" sz="1400" dirty="0">
              <a:effectLst/>
              <a:latin typeface="Calibri" panose="020F0502020204030204" pitchFamily="34" charset="0"/>
              <a:ea typeface="Calibri" panose="020F0502020204030204" pitchFamily="34" charset="0"/>
            </a:endParaRPr>
          </a:p>
          <a:p>
            <a:pPr marL="10160" marR="47625" indent="6350">
              <a:lnSpc>
                <a:spcPct val="95000"/>
              </a:lnSpc>
              <a:spcBef>
                <a:spcPts val="0"/>
              </a:spcBef>
              <a:spcAft>
                <a:spcPts val="800"/>
              </a:spcAft>
            </a:pPr>
            <a:r>
              <a:rPr lang="es-MX" sz="1400" dirty="0">
                <a:solidFill>
                  <a:srgbClr val="000000"/>
                </a:solidFill>
                <a:effectLst/>
                <a:latin typeface="Arial" panose="020B0604020202020204" pitchFamily="34" charset="0"/>
                <a:ea typeface="Arial" panose="020B0604020202020204" pitchFamily="34" charset="0"/>
              </a:rPr>
              <a:t>Para la capacitación a nivel de concientización, el aprendizaje a distancia será más frecuente en esta emergencia nacional debido a la imposibilidad de reuniones de personas en las aulas y los viajes de los instructores. Sin embargo, para ponerse y quitarse el EPP y los respiradores, se necesita capacitación práctica. Muchos estudios han documentado que ponerse y quitarse incorrectamente ha causado que los trabajadores se contaminen. </a:t>
            </a:r>
            <a:endParaRPr lang="en-US" sz="1400" dirty="0">
              <a:effectLst/>
              <a:latin typeface="Calibri" panose="020F0502020204030204" pitchFamily="34" charset="0"/>
              <a:ea typeface="Calibri" panose="020F0502020204030204" pitchFamily="34" charset="0"/>
            </a:endParaRPr>
          </a:p>
          <a:p>
            <a:pPr marL="16510" marR="37465">
              <a:lnSpc>
                <a:spcPct val="95000"/>
              </a:lnSpc>
              <a:spcBef>
                <a:spcPts val="1290"/>
              </a:spcBef>
              <a:spcAft>
                <a:spcPts val="800"/>
              </a:spcAft>
            </a:pPr>
            <a:r>
              <a:rPr lang="es-MX" sz="1400" dirty="0">
                <a:solidFill>
                  <a:srgbClr val="000000"/>
                </a:solidFill>
                <a:effectLst/>
                <a:latin typeface="Arial" panose="020B0604020202020204" pitchFamily="34" charset="0"/>
                <a:ea typeface="Arial" panose="020B0604020202020204" pitchFamily="34" charset="0"/>
              </a:rPr>
              <a:t>Referencia: JAMA </a:t>
            </a:r>
            <a:r>
              <a:rPr lang="es-MX" sz="1400" dirty="0" err="1">
                <a:solidFill>
                  <a:srgbClr val="000000"/>
                </a:solidFill>
                <a:effectLst/>
                <a:latin typeface="Arial" panose="020B0604020202020204" pitchFamily="34" charset="0"/>
                <a:ea typeface="Arial" panose="020B0604020202020204" pitchFamily="34" charset="0"/>
              </a:rPr>
              <a:t>Intern</a:t>
            </a:r>
            <a:r>
              <a:rPr lang="es-MX" sz="1400" dirty="0">
                <a:solidFill>
                  <a:srgbClr val="000000"/>
                </a:solidFill>
                <a:effectLst/>
                <a:latin typeface="Arial" panose="020B0604020202020204" pitchFamily="34" charset="0"/>
                <a:ea typeface="Arial" panose="020B0604020202020204" pitchFamily="34" charset="0"/>
              </a:rPr>
              <a:t> </a:t>
            </a:r>
            <a:r>
              <a:rPr lang="es-MX" sz="1400" dirty="0" err="1">
                <a:solidFill>
                  <a:srgbClr val="000000"/>
                </a:solidFill>
                <a:effectLst/>
                <a:latin typeface="Arial" panose="020B0604020202020204" pitchFamily="34" charset="0"/>
                <a:ea typeface="Arial" panose="020B0604020202020204" pitchFamily="34" charset="0"/>
              </a:rPr>
              <a:t>Med</a:t>
            </a:r>
            <a:r>
              <a:rPr lang="es-MX" sz="1400" dirty="0">
                <a:solidFill>
                  <a:srgbClr val="000000"/>
                </a:solidFill>
                <a:effectLst/>
                <a:latin typeface="Arial" panose="020B0604020202020204" pitchFamily="34" charset="0"/>
                <a:ea typeface="Arial" panose="020B0604020202020204" pitchFamily="34" charset="0"/>
              </a:rPr>
              <a:t>. 2015;175(12):1904-1910. doi:10.1001/jamainternmed.2015.4535 Publicado en línea el 12 de octubre de 2015. </a:t>
            </a:r>
            <a:endParaRPr lang="en-US" sz="1400" dirty="0">
              <a:effectLst/>
              <a:latin typeface="Calibri" panose="020F0502020204030204" pitchFamily="34" charset="0"/>
              <a:ea typeface="Calibri" panose="020F0502020204030204" pitchFamily="34" charset="0"/>
            </a:endParaRPr>
          </a:p>
          <a:p>
            <a:pPr marL="10795" marR="38100" indent="1905">
              <a:lnSpc>
                <a:spcPct val="95000"/>
              </a:lnSpc>
              <a:spcBef>
                <a:spcPts val="1290"/>
              </a:spcBef>
              <a:spcAft>
                <a:spcPts val="800"/>
              </a:spcAft>
            </a:pPr>
            <a:r>
              <a:rPr lang="es-MX" sz="1400" dirty="0">
                <a:solidFill>
                  <a:srgbClr val="000000"/>
                </a:solidFill>
                <a:effectLst/>
                <a:latin typeface="Arial" panose="020B0604020202020204" pitchFamily="34" charset="0"/>
                <a:ea typeface="Arial" panose="020B0604020202020204" pitchFamily="34" charset="0"/>
              </a:rPr>
              <a:t>CONCLUSIONES Y RELEVANCIA: La contaminación de la piel y la ropa del personal de salud ocurre con frecuencia al quitarse los guantes o batas contaminad</a:t>
            </a:r>
            <a:r>
              <a:rPr lang="es-MX" sz="1400" dirty="0">
                <a:effectLst/>
                <a:latin typeface="Calibri" panose="020F0502020204030204" pitchFamily="34" charset="0"/>
                <a:ea typeface="Calibri" panose="020F0502020204030204" pitchFamily="34" charset="0"/>
              </a:rPr>
              <a:t>a</a:t>
            </a:r>
            <a:r>
              <a:rPr lang="es-MX" sz="1400" dirty="0">
                <a:solidFill>
                  <a:srgbClr val="000000"/>
                </a:solidFill>
                <a:effectLst/>
                <a:latin typeface="Arial" panose="020B0604020202020204" pitchFamily="34" charset="0"/>
                <a:ea typeface="Arial" panose="020B0604020202020204" pitchFamily="34" charset="0"/>
              </a:rPr>
              <a:t>s. Las intervenciones educativas que incluyen práctica con retroalimentación visual inmediata sobre la contaminación de la piel y la ropa pueden reducir significativamente el riesgo de contaminación durante la eliminación del EPP. </a:t>
            </a:r>
            <a:endParaRPr lang="en-US" sz="14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5DB3D49-CF38-464E-9560-EBDB0B71E972}" type="slidenum">
              <a:rPr lang="en-US" smtClean="0"/>
              <a:t>99</a:t>
            </a:fld>
            <a:endParaRPr lang="en-US"/>
          </a:p>
        </p:txBody>
      </p:sp>
    </p:spTree>
    <p:extLst>
      <p:ext uri="{BB962C8B-B14F-4D97-AF65-F5344CB8AC3E}">
        <p14:creationId xmlns:p14="http://schemas.microsoft.com/office/powerpoint/2010/main" val="122424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70790" y="1597819"/>
            <a:ext cx="6587410" cy="1102519"/>
          </a:xfrm>
        </p:spPr>
        <p:txBody>
          <a:bodyPr/>
          <a:lstStyle/>
          <a:p>
            <a:r>
              <a:rPr lang="en-US" dirty="0"/>
              <a:t>Click to edit Master title style</a:t>
            </a:r>
          </a:p>
        </p:txBody>
      </p:sp>
      <p:sp>
        <p:nvSpPr>
          <p:cNvPr id="3" name="Subtitle 2"/>
          <p:cNvSpPr>
            <a:spLocks noGrp="1"/>
          </p:cNvSpPr>
          <p:nvPr>
            <p:ph type="subTitle" idx="1"/>
          </p:nvPr>
        </p:nvSpPr>
        <p:spPr>
          <a:xfrm>
            <a:off x="2347474" y="2914650"/>
            <a:ext cx="5424926"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ACDB3CC-F982-40F9-8DD6-BCC9AFBF44BD}" type="datetime1">
              <a:rPr lang="en-US" smtClean="0"/>
              <a:pPr/>
              <a:t>8/18/2022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8E988-FB04-AB4E-BE5A-59F242AF7F7A}" type="slidenum">
              <a:rPr lang="en-US" smtClean="0"/>
              <a:t>‹#›</a:t>
            </a:fld>
            <a:endParaRPr lang="en-US"/>
          </a:p>
        </p:txBody>
      </p:sp>
    </p:spTree>
    <p:extLst>
      <p:ext uri="{BB962C8B-B14F-4D97-AF65-F5344CB8AC3E}">
        <p14:creationId xmlns:p14="http://schemas.microsoft.com/office/powerpoint/2010/main" val="1728351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t>8/18/2022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723317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t>8/18/2022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417996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t>8/18/2022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220382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884445" y="3305176"/>
            <a:ext cx="6610267" cy="1021556"/>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1884445" y="2180035"/>
            <a:ext cx="6610267"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9E7B99-7C3F-4BC3-B7B8-7E1F8C620B24}" type="datetime1">
              <a:rPr lang="en-US" smtClean="0"/>
              <a:pPr/>
              <a:t>8/18/2022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F2B4D-6B12-4EDF-87BB-2B55CECB6611}" type="slidenum">
              <a:rPr lang="en-US" smtClean="0"/>
              <a:pPr/>
              <a:t>‹#›</a:t>
            </a:fld>
            <a:endParaRPr lang="en-US"/>
          </a:p>
        </p:txBody>
      </p:sp>
    </p:spTree>
    <p:extLst>
      <p:ext uri="{BB962C8B-B14F-4D97-AF65-F5344CB8AC3E}">
        <p14:creationId xmlns:p14="http://schemas.microsoft.com/office/powerpoint/2010/main" val="1122394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706924" y="503300"/>
            <a:ext cx="6979875" cy="857250"/>
          </a:xfrm>
        </p:spPr>
        <p:txBody>
          <a:bodyPr/>
          <a:lstStyle/>
          <a:p>
            <a:r>
              <a:rPr lang="en-US" dirty="0"/>
              <a:t>Click to edit Master title style</a:t>
            </a:r>
          </a:p>
        </p:txBody>
      </p:sp>
      <p:sp>
        <p:nvSpPr>
          <p:cNvPr id="3" name="Content Placeholder 2"/>
          <p:cNvSpPr>
            <a:spLocks noGrp="1"/>
          </p:cNvSpPr>
          <p:nvPr>
            <p:ph sz="half" idx="1"/>
          </p:nvPr>
        </p:nvSpPr>
        <p:spPr>
          <a:xfrm>
            <a:off x="1693270" y="1200151"/>
            <a:ext cx="3403368"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257330" y="1200151"/>
            <a:ext cx="3429469"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68C2560D-EC28-3B41-86E8-18F1CE0113B4}" type="datetimeFigureOut">
              <a:rPr lang="en-US" smtClean="0"/>
              <a:t>8/18/2022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260594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706925" y="1151335"/>
            <a:ext cx="3445921"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706925" y="1631156"/>
            <a:ext cx="3445921"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270986" y="1151335"/>
            <a:ext cx="341581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70986" y="1631156"/>
            <a:ext cx="341581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68C2560D-EC28-3B41-86E8-18F1CE0113B4}" type="datetimeFigureOut">
              <a:rPr lang="en-US" smtClean="0"/>
              <a:t>8/18/2022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486824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C2560D-EC28-3B41-86E8-18F1CE0113B4}" type="datetimeFigureOut">
              <a:rPr lang="en-US" smtClean="0"/>
              <a:t>8/18/2022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084712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C2560D-EC28-3B41-86E8-18F1CE0113B4}" type="datetimeFigureOut">
              <a:rPr lang="en-US" smtClean="0"/>
              <a:t>8/18/2022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249224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54465" y="204787"/>
            <a:ext cx="2642576"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601870" y="204788"/>
            <a:ext cx="4084929"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754465" y="1076326"/>
            <a:ext cx="2642576"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t>8/18/2022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spTree>
    <p:extLst>
      <p:ext uri="{BB962C8B-B14F-4D97-AF65-F5344CB8AC3E}">
        <p14:creationId xmlns:p14="http://schemas.microsoft.com/office/powerpoint/2010/main" val="1218220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t>8/18/2022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615983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98100" y="503300"/>
            <a:ext cx="6788699"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898100" y="1497472"/>
            <a:ext cx="6788699" cy="253129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8C2560D-EC28-3B41-86E8-18F1CE0113B4}" type="datetimeFigureOut">
              <a:rPr lang="en-US" smtClean="0"/>
              <a:t>8/18/2022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066355A-084C-D24E-9AD2-7E4FC41EA627}" type="slidenum">
              <a:rPr lang="en-US" smtClean="0"/>
              <a:t>‹#›</a:t>
            </a:fld>
            <a:endParaRPr lang="en-US"/>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57" r:id="rId2"/>
    <p:sldLayoutId id="2147493458" r:id="rId3"/>
    <p:sldLayoutId id="2147493459" r:id="rId4"/>
    <p:sldLayoutId id="2147493460" r:id="rId5"/>
    <p:sldLayoutId id="2147493461" r:id="rId6"/>
    <p:sldLayoutId id="2147493462" r:id="rId7"/>
    <p:sldLayoutId id="2147493463" r:id="rId8"/>
    <p:sldLayoutId id="2147493464" r:id="rId9"/>
    <p:sldLayoutId id="2147493465" r:id="rId10"/>
    <p:sldLayoutId id="214749346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3.xml"/><Relationship Id="rId1" Type="http://schemas.openxmlformats.org/officeDocument/2006/relationships/slideLayout" Target="../slideLayouts/slideLayout7.xml"/><Relationship Id="rId4" Type="http://schemas.openxmlformats.org/officeDocument/2006/relationships/hyperlink" Target="http://sitn.hms.harvard.edu/flash/special-edition-on-infectious-disease/2014/an-introduction-to-infectious-disease/"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jp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hyperlink" Target="http://sitn.hms.harvard.edu/flash/2014/why-the-west-african-ebola-outbreak-is-the-deadliest-ever/"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hyperlink" Target="http://sitn.hms.harvard.edu/flash/special-edition-on-infectious-disease/2014/an-introduction-to-infectious-disease/"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video" Target="https://www.youtube.com/embed/pOzWoetMkqQ" TargetMode="External"/><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video" Target="https://www.youtube.com/embed/xjcsrU-ZmgY" TargetMode="External"/><Relationship Id="rId4" Type="http://schemas.openxmlformats.org/officeDocument/2006/relationships/image" Target="../media/image19.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coronavirus.jhu.edu/map.html"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special.usps.com/testkits"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32.emf"/><Relationship Id="rId4" Type="http://schemas.openxmlformats.org/officeDocument/2006/relationships/image" Target="../media/image31.jp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7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hyperlink" Target="https://www.epa.gov/pesticide-registration/list-n-disinfectants-use-against-sars-cov-2" TargetMode="External"/><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6.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jpg"/></Relationships>
</file>

<file path=ppt/slides/_rels/slide9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74699" y="1469231"/>
            <a:ext cx="6587410" cy="1102519"/>
          </a:xfrm>
        </p:spPr>
        <p:txBody>
          <a:bodyPr>
            <a:noAutofit/>
          </a:bodyPr>
          <a:lstStyle/>
          <a:p>
            <a:pPr marL="0" marR="0" algn="ctr">
              <a:lnSpc>
                <a:spcPct val="107000"/>
              </a:lnSpc>
              <a:spcBef>
                <a:spcPts val="0"/>
              </a:spcBef>
              <a:spcAft>
                <a:spcPts val="800"/>
              </a:spcAft>
            </a:pPr>
            <a:r>
              <a:rPr lang="es-GT" sz="3200" b="1" i="1" dirty="0">
                <a:effectLst/>
                <a:ea typeface="Calibri" panose="020F0502020204030204" pitchFamily="34" charset="0"/>
                <a:cs typeface="Times New Roman" panose="02020603050405020304" pitchFamily="18" charset="0"/>
              </a:rPr>
              <a:t>Introducción a las Enfermedades Infecciosas en el Lugar de Trabajo</a:t>
            </a:r>
            <a:br>
              <a:rPr lang="en-US" sz="6600" dirty="0"/>
            </a:br>
            <a:r>
              <a:rPr lang="en-US" sz="6600" dirty="0"/>
              <a:t> </a:t>
            </a:r>
          </a:p>
        </p:txBody>
      </p:sp>
      <p:sp>
        <p:nvSpPr>
          <p:cNvPr id="3" name="Title 1">
            <a:extLst>
              <a:ext uri="{FF2B5EF4-FFF2-40B4-BE49-F238E27FC236}">
                <a16:creationId xmlns:a16="http://schemas.microsoft.com/office/drawing/2014/main" id="{C1DEF132-4FDA-4599-B90F-47DAB7361DE5}"/>
              </a:ext>
            </a:extLst>
          </p:cNvPr>
          <p:cNvSpPr txBox="1">
            <a:spLocks/>
          </p:cNvSpPr>
          <p:nvPr/>
        </p:nvSpPr>
        <p:spPr>
          <a:xfrm>
            <a:off x="2109781" y="3415359"/>
            <a:ext cx="6587410" cy="1102519"/>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dirty="0"/>
          </a:p>
        </p:txBody>
      </p:sp>
      <p:sp>
        <p:nvSpPr>
          <p:cNvPr id="4" name="Title 1">
            <a:extLst>
              <a:ext uri="{FF2B5EF4-FFF2-40B4-BE49-F238E27FC236}">
                <a16:creationId xmlns:a16="http://schemas.microsoft.com/office/drawing/2014/main" id="{0BCDD8C0-2494-47C2-A431-EE0CC9994413}"/>
              </a:ext>
            </a:extLst>
          </p:cNvPr>
          <p:cNvSpPr txBox="1">
            <a:spLocks/>
          </p:cNvSpPr>
          <p:nvPr/>
        </p:nvSpPr>
        <p:spPr>
          <a:xfrm>
            <a:off x="1974699" y="2987276"/>
            <a:ext cx="6587410" cy="1530602"/>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algn="ctr">
              <a:lnSpc>
                <a:spcPct val="107000"/>
              </a:lnSpc>
              <a:spcBef>
                <a:spcPts val="0"/>
              </a:spcBef>
              <a:spcAft>
                <a:spcPts val="800"/>
              </a:spcAft>
            </a:pPr>
            <a:r>
              <a:rPr lang="es-GT" sz="2700" dirty="0">
                <a:effectLst/>
                <a:ea typeface="Calibri" panose="020F0502020204030204" pitchFamily="34" charset="0"/>
                <a:cs typeface="Times New Roman" panose="02020603050405020304" pitchFamily="18" charset="0"/>
              </a:rPr>
              <a:t>Departamento de Ciencias Ambientales y de Salud Pública de la Universidad de Cincinnati</a:t>
            </a:r>
            <a:endParaRPr lang="en-US" sz="27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237474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DBE73-BE58-487B-9A77-F3F39863242A}"/>
              </a:ext>
            </a:extLst>
          </p:cNvPr>
          <p:cNvSpPr>
            <a:spLocks noGrp="1"/>
          </p:cNvSpPr>
          <p:nvPr>
            <p:ph type="title"/>
          </p:nvPr>
        </p:nvSpPr>
        <p:spPr>
          <a:xfrm>
            <a:off x="1721594" y="503300"/>
            <a:ext cx="6965205" cy="857250"/>
          </a:xfrm>
        </p:spPr>
        <p:txBody>
          <a:bodyPr>
            <a:noAutofit/>
          </a:bodyPr>
          <a:lstStyle/>
          <a:p>
            <a:pPr marL="0" marR="0" algn="ctr">
              <a:lnSpc>
                <a:spcPct val="107000"/>
              </a:lnSpc>
              <a:spcBef>
                <a:spcPts val="0"/>
              </a:spcBef>
              <a:spcAft>
                <a:spcPts val="800"/>
              </a:spcAft>
            </a:pPr>
            <a:r>
              <a:rPr lang="es-GT" sz="2400" b="1" dirty="0">
                <a:solidFill>
                  <a:srgbClr val="D10A05"/>
                </a:solidFill>
              </a:rPr>
              <a:t>Pongamos a prueba nuestro conocimiento</a:t>
            </a:r>
            <a:endParaRPr lang="en-US" sz="2400" b="1" dirty="0">
              <a:solidFill>
                <a:srgbClr val="D10A05"/>
              </a:solidFill>
            </a:endParaRPr>
          </a:p>
        </p:txBody>
      </p:sp>
      <p:sp>
        <p:nvSpPr>
          <p:cNvPr id="3" name="Content Placeholder 2">
            <a:extLst>
              <a:ext uri="{FF2B5EF4-FFF2-40B4-BE49-F238E27FC236}">
                <a16:creationId xmlns:a16="http://schemas.microsoft.com/office/drawing/2014/main" id="{C41AEF83-02F8-4E3F-9333-0EFB782ACF52}"/>
              </a:ext>
            </a:extLst>
          </p:cNvPr>
          <p:cNvSpPr>
            <a:spLocks noGrp="1"/>
          </p:cNvSpPr>
          <p:nvPr>
            <p:ph idx="1"/>
          </p:nvPr>
        </p:nvSpPr>
        <p:spPr>
          <a:xfrm>
            <a:off x="1898100" y="1926098"/>
            <a:ext cx="6788699" cy="857250"/>
          </a:xfrm>
        </p:spPr>
        <p:txBody>
          <a:bodyPr/>
          <a:lstStyle/>
          <a:p>
            <a:pPr marR="0" lvl="0">
              <a:lnSpc>
                <a:spcPct val="107000"/>
              </a:lnSpc>
              <a:spcAft>
                <a:spcPts val="800"/>
              </a:spcAft>
            </a:pPr>
            <a:r>
              <a:rPr lang="es-GT" dirty="0"/>
              <a:t>Evaluación previa a la clase</a:t>
            </a:r>
            <a:endParaRPr lang="en-US" dirty="0"/>
          </a:p>
        </p:txBody>
      </p:sp>
    </p:spTree>
    <p:extLst>
      <p:ext uri="{BB962C8B-B14F-4D97-AF65-F5344CB8AC3E}">
        <p14:creationId xmlns:p14="http://schemas.microsoft.com/office/powerpoint/2010/main" val="348533520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14B7E-B2DD-4399-94A1-D3BCCEAFA95B}"/>
              </a:ext>
            </a:extLst>
          </p:cNvPr>
          <p:cNvSpPr>
            <a:spLocks noGrp="1"/>
          </p:cNvSpPr>
          <p:nvPr>
            <p:ph type="title"/>
          </p:nvPr>
        </p:nvSpPr>
        <p:spPr>
          <a:xfrm>
            <a:off x="1898100" y="294628"/>
            <a:ext cx="6788699" cy="857250"/>
          </a:xfrm>
        </p:spPr>
        <p:txBody>
          <a:bodyPr>
            <a:noAutofit/>
          </a:bodyPr>
          <a:lstStyle/>
          <a:p>
            <a:pPr marL="457200" marR="0" algn="ctr">
              <a:lnSpc>
                <a:spcPct val="115000"/>
              </a:lnSpc>
              <a:spcBef>
                <a:spcPts val="0"/>
              </a:spcBef>
              <a:spcAft>
                <a:spcPts val="0"/>
              </a:spcAft>
            </a:pPr>
            <a:r>
              <a:rPr lang="es-GT" sz="2800" b="1" dirty="0">
                <a:solidFill>
                  <a:srgbClr val="D10A05"/>
                </a:solidFill>
                <a:ea typeface="ＭＳ Ｐゴシック" panose="020B0600070205080204" pitchFamily="34" charset="-128"/>
              </a:rPr>
              <a:t>Normas de Comunicación de Peligros de OSHA</a:t>
            </a:r>
            <a:endParaRPr lang="en-US" sz="2800" b="1" dirty="0">
              <a:solidFill>
                <a:srgbClr val="D10A05"/>
              </a:solidFill>
              <a:ea typeface="ＭＳ Ｐゴシック" panose="020B0600070205080204" pitchFamily="34" charset="-128"/>
            </a:endParaRPr>
          </a:p>
        </p:txBody>
      </p:sp>
      <p:sp>
        <p:nvSpPr>
          <p:cNvPr id="3" name="Content Placeholder 2">
            <a:extLst>
              <a:ext uri="{FF2B5EF4-FFF2-40B4-BE49-F238E27FC236}">
                <a16:creationId xmlns:a16="http://schemas.microsoft.com/office/drawing/2014/main" id="{CBF567EC-9F22-4388-B65D-74505773243B}"/>
              </a:ext>
            </a:extLst>
          </p:cNvPr>
          <p:cNvSpPr>
            <a:spLocks noGrp="1"/>
          </p:cNvSpPr>
          <p:nvPr>
            <p:ph idx="1"/>
          </p:nvPr>
        </p:nvSpPr>
        <p:spPr>
          <a:xfrm>
            <a:off x="1898100" y="1590185"/>
            <a:ext cx="6788699" cy="3277893"/>
          </a:xfrm>
        </p:spPr>
        <p:txBody>
          <a:bodyPr>
            <a:normAutofit fontScale="92500" lnSpcReduction="20000"/>
          </a:bodyPr>
          <a:lstStyle/>
          <a:p>
            <a:pPr marL="0" marR="0" indent="0" algn="ctr">
              <a:lnSpc>
                <a:spcPct val="115000"/>
              </a:lnSpc>
              <a:spcBef>
                <a:spcPts val="0"/>
              </a:spcBef>
              <a:spcAft>
                <a:spcPts val="0"/>
              </a:spcAft>
              <a:buNone/>
            </a:pPr>
            <a:r>
              <a:rPr lang="es-GT" sz="1800" b="1" dirty="0">
                <a:effectLst/>
                <a:latin typeface="Times New Roman" panose="02020603050405020304" pitchFamily="18" charset="0"/>
                <a:ea typeface="Calibri" panose="020F0502020204030204" pitchFamily="34" charset="0"/>
                <a:cs typeface="Times New Roman" panose="02020603050405020304" pitchFamily="18" charset="0"/>
              </a:rPr>
              <a:t>La norma de comunicación de peligros, 29 CFR 1910.1200,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15000"/>
              </a:lnSpc>
              <a:spcBef>
                <a:spcPts val="0"/>
              </a:spcBef>
              <a:spcAft>
                <a:spcPts val="0"/>
              </a:spcAft>
              <a:buNone/>
            </a:pPr>
            <a:r>
              <a:rPr lang="es-GT" sz="1800" b="1" dirty="0">
                <a:effectLst/>
                <a:latin typeface="Times New Roman" panose="02020603050405020304" pitchFamily="18" charset="0"/>
                <a:ea typeface="Calibri" panose="020F0502020204030204" pitchFamily="34" charset="0"/>
                <a:cs typeface="Times New Roman" panose="02020603050405020304" pitchFamily="18" charset="0"/>
              </a:rPr>
              <a:t>establece el derecho del trabajador a saber acerca de los productos químicos en el lugar de trabajo</a:t>
            </a:r>
          </a:p>
          <a:p>
            <a:pPr marL="0" marR="0" indent="0">
              <a:lnSpc>
                <a:spcPct val="115000"/>
              </a:lnSpc>
              <a:spcBef>
                <a:spcPts val="0"/>
              </a:spcBef>
              <a:spcAft>
                <a:spcPts val="0"/>
              </a:spcAft>
              <a:buNone/>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Los empleadores están obligados a elaborar: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Una lista de todos los productos químicos peligrosos en el lugar de trabajo;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Etiquetas en recipientes;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Información química (hojas de datos de seguridad);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latin typeface="Times New Roman" panose="02020603050405020304" pitchFamily="18" charset="0"/>
                <a:ea typeface="Calibri" panose="020F0502020204030204" pitchFamily="34" charset="0"/>
                <a:cs typeface="Times New Roman" panose="02020603050405020304" pitchFamily="18" charset="0"/>
              </a:rPr>
              <a:t>Entrenamiento;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Programa por escrito y acceso de los trabajadores a la información;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15000"/>
              </a:lnSpc>
              <a:spcBef>
                <a:spcPts val="0"/>
              </a:spcBef>
              <a:spcAft>
                <a:spcPts val="0"/>
              </a:spcAft>
              <a:buNone/>
            </a:pPr>
            <a:r>
              <a:rPr lang="es-GT" sz="1800" b="1" dirty="0">
                <a:effectLst/>
                <a:latin typeface="Times New Roman" panose="02020603050405020304" pitchFamily="18" charset="0"/>
                <a:ea typeface="Calibri" panose="020F0502020204030204" pitchFamily="34" charset="0"/>
                <a:cs typeface="Times New Roman" panose="02020603050405020304" pitchFamily="18" charset="0"/>
              </a:rPr>
              <a:t>Estos derechos pueden ser relevantes para la limpieza y desinfección de productos químicos.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65490472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E5977-C0EC-4B78-BDA0-42DBF6012267}"/>
              </a:ext>
            </a:extLst>
          </p:cNvPr>
          <p:cNvSpPr>
            <a:spLocks noGrp="1"/>
          </p:cNvSpPr>
          <p:nvPr>
            <p:ph type="title"/>
          </p:nvPr>
        </p:nvSpPr>
        <p:spPr>
          <a:xfrm>
            <a:off x="1898100" y="280463"/>
            <a:ext cx="6788699" cy="857250"/>
          </a:xfrm>
        </p:spPr>
        <p:txBody>
          <a:bodyPr>
            <a:normAutofit/>
          </a:bodyPr>
          <a:lstStyle/>
          <a:p>
            <a:pPr marL="457200" marR="0" algn="ctr">
              <a:lnSpc>
                <a:spcPct val="115000"/>
              </a:lnSpc>
              <a:spcBef>
                <a:spcPts val="0"/>
              </a:spcBef>
              <a:spcAft>
                <a:spcPts val="0"/>
              </a:spcAft>
            </a:pPr>
            <a:r>
              <a:rPr lang="es-GT" sz="3200" b="1" dirty="0">
                <a:solidFill>
                  <a:srgbClr val="D10A05"/>
                </a:solidFill>
                <a:ea typeface="ＭＳ Ｐゴシック" panose="020B0600070205080204" pitchFamily="34" charset="-128"/>
              </a:rPr>
              <a:t>Recipientes Portátiles</a:t>
            </a:r>
            <a:endParaRPr lang="en-US" sz="3200" b="1" dirty="0">
              <a:solidFill>
                <a:srgbClr val="D10A05"/>
              </a:solidFill>
              <a:ea typeface="ＭＳ Ｐゴシック" panose="020B0600070205080204" pitchFamily="34" charset="-128"/>
            </a:endParaRPr>
          </a:p>
        </p:txBody>
      </p:sp>
      <p:sp>
        <p:nvSpPr>
          <p:cNvPr id="5" name="Content Placeholder 3">
            <a:extLst>
              <a:ext uri="{FF2B5EF4-FFF2-40B4-BE49-F238E27FC236}">
                <a16:creationId xmlns:a16="http://schemas.microsoft.com/office/drawing/2014/main" id="{930C3792-917F-475E-B82E-AAB167C5A5F6}"/>
              </a:ext>
            </a:extLst>
          </p:cNvPr>
          <p:cNvSpPr txBox="1">
            <a:spLocks/>
          </p:cNvSpPr>
          <p:nvPr/>
        </p:nvSpPr>
        <p:spPr>
          <a:xfrm>
            <a:off x="4747148" y="1414337"/>
            <a:ext cx="4086886" cy="278570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nSpc>
                <a:spcPct val="115000"/>
              </a:lnSpc>
              <a:spcBef>
                <a:spcPts val="0"/>
              </a:spcBef>
              <a:spcAft>
                <a:spcPts val="0"/>
              </a:spcAft>
              <a:buFont typeface="Symbol" panose="05050102010706020507" pitchFamily="18" charset="2"/>
              <a:buChar char=""/>
            </a:pPr>
            <a:r>
              <a:rPr lang="es-GT" sz="2000" dirty="0">
                <a:effectLst/>
                <a:latin typeface="Times New Roman" panose="02020603050405020304" pitchFamily="18" charset="0"/>
                <a:ea typeface="Calibri" panose="020F0502020204030204" pitchFamily="34" charset="0"/>
                <a:cs typeface="Times New Roman" panose="02020603050405020304" pitchFamily="18" charset="0"/>
              </a:rPr>
              <a:t>Los recipientes portátiles deben estar etiquetados;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2000" dirty="0">
                <a:effectLst/>
                <a:latin typeface="Times New Roman" panose="02020603050405020304" pitchFamily="18" charset="0"/>
                <a:ea typeface="Calibri" panose="020F0502020204030204" pitchFamily="34" charset="0"/>
                <a:cs typeface="Times New Roman" panose="02020603050405020304" pitchFamily="18" charset="0"/>
              </a:rPr>
              <a:t>Excepción: los recipientes portátiles no tienen que estar etiquetados si </a:t>
            </a:r>
            <a:r>
              <a:rPr lang="es-GT" sz="2000" u="sng" dirty="0">
                <a:effectLst/>
                <a:latin typeface="Times New Roman" panose="02020603050405020304" pitchFamily="18" charset="0"/>
                <a:ea typeface="Calibri" panose="020F0502020204030204" pitchFamily="34" charset="0"/>
                <a:cs typeface="Times New Roman" panose="02020603050405020304" pitchFamily="18" charset="0"/>
              </a:rPr>
              <a:t>solo</a:t>
            </a:r>
            <a:r>
              <a:rPr lang="es-GT" sz="2000" dirty="0">
                <a:effectLst/>
                <a:latin typeface="Times New Roman" panose="02020603050405020304" pitchFamily="18" charset="0"/>
                <a:ea typeface="Calibri" panose="020F0502020204030204" pitchFamily="34" charset="0"/>
                <a:cs typeface="Times New Roman" panose="02020603050405020304" pitchFamily="18" charset="0"/>
              </a:rPr>
              <a:t> el trabajador que transfiere el químico lo usa durante ese turno.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93D09C62-41EA-4CA7-AD88-664E371206E4}"/>
              </a:ext>
            </a:extLst>
          </p:cNvPr>
          <p:cNvPicPr>
            <a:picLocks noChangeAspect="1"/>
          </p:cNvPicPr>
          <p:nvPr/>
        </p:nvPicPr>
        <p:blipFill rotWithShape="1">
          <a:blip r:embed="rId3"/>
          <a:srcRect t="2173" r="51712" b="21382"/>
          <a:stretch/>
        </p:blipFill>
        <p:spPr>
          <a:xfrm>
            <a:off x="1856568" y="1417860"/>
            <a:ext cx="2715432" cy="2865852"/>
          </a:xfrm>
          <a:prstGeom prst="rect">
            <a:avLst/>
          </a:prstGeom>
        </p:spPr>
      </p:pic>
    </p:spTree>
    <p:extLst>
      <p:ext uri="{BB962C8B-B14F-4D97-AF65-F5344CB8AC3E}">
        <p14:creationId xmlns:p14="http://schemas.microsoft.com/office/powerpoint/2010/main" val="210294831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769D0-7A18-468D-8FC8-7699B5646341}"/>
              </a:ext>
            </a:extLst>
          </p:cNvPr>
          <p:cNvSpPr>
            <a:spLocks noGrp="1"/>
          </p:cNvSpPr>
          <p:nvPr>
            <p:ph type="title"/>
          </p:nvPr>
        </p:nvSpPr>
        <p:spPr>
          <a:xfrm>
            <a:off x="1544635" y="1921792"/>
            <a:ext cx="6788699" cy="857250"/>
          </a:xfrm>
        </p:spPr>
        <p:txBody>
          <a:bodyPr>
            <a:normAutofit/>
          </a:bodyPr>
          <a:lstStyle/>
          <a:p>
            <a:pPr marL="457200" marR="0" algn="ctr">
              <a:lnSpc>
                <a:spcPct val="115000"/>
              </a:lnSpc>
              <a:spcBef>
                <a:spcPts val="0"/>
              </a:spcBef>
              <a:spcAft>
                <a:spcPts val="0"/>
              </a:spcAft>
            </a:pPr>
            <a:r>
              <a:rPr lang="es-GT" sz="3200" b="1" dirty="0">
                <a:solidFill>
                  <a:srgbClr val="D10A05"/>
                </a:solidFill>
                <a:ea typeface="ＭＳ Ｐゴシック" panose="020B0600070205080204" pitchFamily="34" charset="-128"/>
              </a:rPr>
              <a:t>Repasemos los puntos clave</a:t>
            </a:r>
            <a:endParaRPr lang="en-US" sz="3200" b="1" dirty="0">
              <a:solidFill>
                <a:srgbClr val="D10A05"/>
              </a:solidFill>
              <a:ea typeface="ＭＳ Ｐゴシック" panose="020B0600070205080204" pitchFamily="34" charset="-128"/>
            </a:endParaRPr>
          </a:p>
        </p:txBody>
      </p:sp>
    </p:spTree>
    <p:extLst>
      <p:ext uri="{BB962C8B-B14F-4D97-AF65-F5344CB8AC3E}">
        <p14:creationId xmlns:p14="http://schemas.microsoft.com/office/powerpoint/2010/main" val="298342586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DBFE5CC-5D36-4B7C-930C-0CD78FDA79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1070" y="535246"/>
            <a:ext cx="6418780" cy="4073008"/>
          </a:xfrm>
          <a:prstGeom prst="rect">
            <a:avLst/>
          </a:prstGeom>
          <a:noFill/>
        </p:spPr>
      </p:pic>
      <p:sp>
        <p:nvSpPr>
          <p:cNvPr id="4" name="TextBox 3">
            <a:extLst>
              <a:ext uri="{FF2B5EF4-FFF2-40B4-BE49-F238E27FC236}">
                <a16:creationId xmlns:a16="http://schemas.microsoft.com/office/drawing/2014/main" id="{CEB81FE3-4CB5-4667-BDC4-B0F0658C02A9}"/>
              </a:ext>
            </a:extLst>
          </p:cNvPr>
          <p:cNvSpPr txBox="1"/>
          <p:nvPr/>
        </p:nvSpPr>
        <p:spPr>
          <a:xfrm>
            <a:off x="1910590" y="4766312"/>
            <a:ext cx="6988996" cy="230832"/>
          </a:xfrm>
          <a:prstGeom prst="rect">
            <a:avLst/>
          </a:prstGeom>
          <a:noFill/>
        </p:spPr>
        <p:txBody>
          <a:bodyPr wrap="square">
            <a:spAutoFit/>
          </a:bodyPr>
          <a:lstStyle/>
          <a:p>
            <a:pPr defTabSz="685800">
              <a:defRPr/>
            </a:pPr>
            <a:r>
              <a:rPr lang="en-US" sz="900" dirty="0">
                <a:solidFill>
                  <a:prstClr val="black"/>
                </a:solidFill>
                <a:latin typeface="Arial" panose="020B0604020202020204"/>
                <a:hlinkClick r:id="rId4">
                  <a:extLst>
                    <a:ext uri="{A12FA001-AC4F-418D-AE19-62706E023703}">
                      <ahyp:hlinkClr xmlns:ahyp="http://schemas.microsoft.com/office/drawing/2018/hyperlinkcolor" val="tx"/>
                    </a:ext>
                  </a:extLst>
                </a:hlinkClick>
              </a:rPr>
              <a:t>http://sitn.hms.harvard.edu/flash/special-edition-on-infectious-disease/2014/an-introduction-to-infectious-disease/</a:t>
            </a:r>
            <a:endParaRPr lang="en-US" sz="900" dirty="0">
              <a:solidFill>
                <a:prstClr val="black"/>
              </a:solidFill>
              <a:latin typeface="Arial" panose="020B0604020202020204"/>
            </a:endParaRPr>
          </a:p>
        </p:txBody>
      </p:sp>
      <p:sp>
        <p:nvSpPr>
          <p:cNvPr id="5" name="Title 1">
            <a:extLst>
              <a:ext uri="{FF2B5EF4-FFF2-40B4-BE49-F238E27FC236}">
                <a16:creationId xmlns:a16="http://schemas.microsoft.com/office/drawing/2014/main" id="{ED777B05-AAA6-472A-B0BA-1CC0E6EF46BA}"/>
              </a:ext>
            </a:extLst>
          </p:cNvPr>
          <p:cNvSpPr txBox="1">
            <a:spLocks/>
          </p:cNvSpPr>
          <p:nvPr/>
        </p:nvSpPr>
        <p:spPr>
          <a:xfrm>
            <a:off x="1751151" y="-47425"/>
            <a:ext cx="6788699" cy="538832"/>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57200" marR="0" algn="ctr">
              <a:lnSpc>
                <a:spcPct val="115000"/>
              </a:lnSpc>
              <a:spcBef>
                <a:spcPts val="0"/>
              </a:spcBef>
              <a:spcAft>
                <a:spcPts val="0"/>
              </a:spcAft>
            </a:pPr>
            <a:r>
              <a:rPr lang="es-GT" sz="3200" b="1" dirty="0">
                <a:solidFill>
                  <a:srgbClr val="D10A05"/>
                </a:solidFill>
              </a:rPr>
              <a:t>Revisión</a:t>
            </a:r>
          </a:p>
          <a:p>
            <a:pPr marL="457200" marR="0" algn="ctr">
              <a:lnSpc>
                <a:spcPct val="115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2" name="Group 21">
            <a:extLst>
              <a:ext uri="{FF2B5EF4-FFF2-40B4-BE49-F238E27FC236}">
                <a16:creationId xmlns:a16="http://schemas.microsoft.com/office/drawing/2014/main" id="{3C7943F4-A92D-DAC1-D045-14365C026647}"/>
              </a:ext>
            </a:extLst>
          </p:cNvPr>
          <p:cNvGrpSpPr/>
          <p:nvPr/>
        </p:nvGrpSpPr>
        <p:grpSpPr>
          <a:xfrm>
            <a:off x="2121070" y="519095"/>
            <a:ext cx="6418780" cy="4064757"/>
            <a:chOff x="2121070" y="519095"/>
            <a:chExt cx="6418780" cy="4064757"/>
          </a:xfrm>
        </p:grpSpPr>
        <p:sp>
          <p:nvSpPr>
            <p:cNvPr id="2" name="TextBox 1">
              <a:extLst>
                <a:ext uri="{FF2B5EF4-FFF2-40B4-BE49-F238E27FC236}">
                  <a16:creationId xmlns:a16="http://schemas.microsoft.com/office/drawing/2014/main" id="{D7B28FB1-62FF-2A1E-356F-524DAE5D9669}"/>
                </a:ext>
              </a:extLst>
            </p:cNvPr>
            <p:cNvSpPr txBox="1"/>
            <p:nvPr/>
          </p:nvSpPr>
          <p:spPr>
            <a:xfrm>
              <a:off x="2121070" y="519095"/>
              <a:ext cx="6418780" cy="374777"/>
            </a:xfrm>
            <a:prstGeom prst="rect">
              <a:avLst/>
            </a:prstGeom>
            <a:solidFill>
              <a:srgbClr val="CC00FF"/>
            </a:solidFill>
          </p:spPr>
          <p:txBody>
            <a:bodyPr wrap="square" rtlCol="0">
              <a:spAutoFit/>
            </a:bodyPr>
            <a:lstStyle/>
            <a:p>
              <a:pPr algn="ctr"/>
              <a:r>
                <a:rPr lang="es-MX" b="1" dirty="0"/>
                <a:t>Modos de transmisión de enfermedades infecciosas</a:t>
              </a:r>
            </a:p>
          </p:txBody>
        </p:sp>
        <p:sp>
          <p:nvSpPr>
            <p:cNvPr id="3" name="TextBox 2">
              <a:extLst>
                <a:ext uri="{FF2B5EF4-FFF2-40B4-BE49-F238E27FC236}">
                  <a16:creationId xmlns:a16="http://schemas.microsoft.com/office/drawing/2014/main" id="{846F42B9-A42D-B735-4ADA-645146D42CD0}"/>
                </a:ext>
              </a:extLst>
            </p:cNvPr>
            <p:cNvSpPr txBox="1"/>
            <p:nvPr/>
          </p:nvSpPr>
          <p:spPr>
            <a:xfrm>
              <a:off x="2204792" y="1037178"/>
              <a:ext cx="2166898" cy="307777"/>
            </a:xfrm>
            <a:prstGeom prst="rect">
              <a:avLst/>
            </a:prstGeom>
            <a:solidFill>
              <a:schemeClr val="bg1"/>
            </a:solidFill>
          </p:spPr>
          <p:txBody>
            <a:bodyPr wrap="square" rtlCol="0">
              <a:spAutoFit/>
            </a:bodyPr>
            <a:lstStyle/>
            <a:p>
              <a:r>
                <a:rPr lang="es-MX" sz="1400" b="1" dirty="0">
                  <a:latin typeface="+mj-lt"/>
                </a:rPr>
                <a:t>A. Transmisión general</a:t>
              </a:r>
            </a:p>
          </p:txBody>
        </p:sp>
        <p:sp>
          <p:nvSpPr>
            <p:cNvPr id="6" name="TextBox 5">
              <a:extLst>
                <a:ext uri="{FF2B5EF4-FFF2-40B4-BE49-F238E27FC236}">
                  <a16:creationId xmlns:a16="http://schemas.microsoft.com/office/drawing/2014/main" id="{A1A6B0CC-8FE5-E211-06B8-A6E8C5F8CA34}"/>
                </a:ext>
              </a:extLst>
            </p:cNvPr>
            <p:cNvSpPr txBox="1"/>
            <p:nvPr/>
          </p:nvSpPr>
          <p:spPr>
            <a:xfrm>
              <a:off x="2191761" y="1361106"/>
              <a:ext cx="2250620" cy="246221"/>
            </a:xfrm>
            <a:prstGeom prst="rect">
              <a:avLst/>
            </a:prstGeom>
            <a:solidFill>
              <a:schemeClr val="bg1"/>
            </a:solidFill>
          </p:spPr>
          <p:txBody>
            <a:bodyPr wrap="square" rtlCol="0">
              <a:spAutoFit/>
            </a:bodyPr>
            <a:lstStyle/>
            <a:p>
              <a:r>
                <a:rPr lang="es-MX" sz="1000" b="1" dirty="0">
                  <a:latin typeface="+mj-lt"/>
                </a:rPr>
                <a:t>Factores ambientales antibióticos</a:t>
              </a:r>
            </a:p>
          </p:txBody>
        </p:sp>
        <p:sp>
          <p:nvSpPr>
            <p:cNvPr id="7" name="TextBox 6">
              <a:extLst>
                <a:ext uri="{FF2B5EF4-FFF2-40B4-BE49-F238E27FC236}">
                  <a16:creationId xmlns:a16="http://schemas.microsoft.com/office/drawing/2014/main" id="{CBFCC0FB-91AA-61E9-3768-D60C4F1A7AC4}"/>
                </a:ext>
              </a:extLst>
            </p:cNvPr>
            <p:cNvSpPr txBox="1"/>
            <p:nvPr/>
          </p:nvSpPr>
          <p:spPr>
            <a:xfrm>
              <a:off x="2204793" y="1582744"/>
              <a:ext cx="737668" cy="369332"/>
            </a:xfrm>
            <a:prstGeom prst="rect">
              <a:avLst/>
            </a:prstGeom>
            <a:solidFill>
              <a:schemeClr val="bg1"/>
            </a:solidFill>
          </p:spPr>
          <p:txBody>
            <a:bodyPr wrap="square" rtlCol="0">
              <a:spAutoFit/>
            </a:bodyPr>
            <a:lstStyle/>
            <a:p>
              <a:pPr marL="171450" indent="-171450">
                <a:buFont typeface="Arial" panose="020B0604020202020204" pitchFamily="34" charset="0"/>
                <a:buChar char="•"/>
              </a:pPr>
              <a:r>
                <a:rPr lang="es-MX" sz="900" b="1" dirty="0">
                  <a:latin typeface="+mj-lt"/>
                </a:rPr>
                <a:t>Viento</a:t>
              </a:r>
            </a:p>
            <a:p>
              <a:pPr marL="171450" indent="-171450">
                <a:buFont typeface="Arial" panose="020B0604020202020204" pitchFamily="34" charset="0"/>
                <a:buChar char="•"/>
              </a:pPr>
              <a:r>
                <a:rPr lang="es-MX" sz="900" b="1" dirty="0">
                  <a:latin typeface="+mj-lt"/>
                </a:rPr>
                <a:t>Agua</a:t>
              </a:r>
            </a:p>
          </p:txBody>
        </p:sp>
        <p:sp>
          <p:nvSpPr>
            <p:cNvPr id="8" name="TextBox 7">
              <a:extLst>
                <a:ext uri="{FF2B5EF4-FFF2-40B4-BE49-F238E27FC236}">
                  <a16:creationId xmlns:a16="http://schemas.microsoft.com/office/drawing/2014/main" id="{F3CFA82A-42ED-C435-B692-457E9A3D3B19}"/>
                </a:ext>
              </a:extLst>
            </p:cNvPr>
            <p:cNvSpPr txBox="1"/>
            <p:nvPr/>
          </p:nvSpPr>
          <p:spPr>
            <a:xfrm>
              <a:off x="3204519" y="1581370"/>
              <a:ext cx="1167171" cy="646331"/>
            </a:xfrm>
            <a:prstGeom prst="rect">
              <a:avLst/>
            </a:prstGeom>
            <a:solidFill>
              <a:schemeClr val="bg1"/>
            </a:solidFill>
          </p:spPr>
          <p:txBody>
            <a:bodyPr wrap="square" rtlCol="0">
              <a:spAutoFit/>
            </a:bodyPr>
            <a:lstStyle/>
            <a:p>
              <a:pPr marL="171450" indent="-171450">
                <a:buFont typeface="Arial" panose="020B0604020202020204" pitchFamily="34" charset="0"/>
                <a:buChar char="•"/>
              </a:pPr>
              <a:r>
                <a:rPr lang="es-MX" sz="900" b="1" dirty="0">
                  <a:latin typeface="+mj-lt"/>
                </a:rPr>
                <a:t>Inhalación de esporas</a:t>
              </a:r>
            </a:p>
            <a:p>
              <a:pPr marL="171450" indent="-171450">
                <a:buFont typeface="Arial" panose="020B0604020202020204" pitchFamily="34" charset="0"/>
                <a:buChar char="•"/>
              </a:pPr>
              <a:r>
                <a:rPr lang="es-MX" sz="900" b="1" dirty="0">
                  <a:latin typeface="+mj-lt"/>
                </a:rPr>
                <a:t>Penetración en la piel</a:t>
              </a:r>
            </a:p>
          </p:txBody>
        </p:sp>
        <p:sp>
          <p:nvSpPr>
            <p:cNvPr id="9" name="TextBox 8">
              <a:extLst>
                <a:ext uri="{FF2B5EF4-FFF2-40B4-BE49-F238E27FC236}">
                  <a16:creationId xmlns:a16="http://schemas.microsoft.com/office/drawing/2014/main" id="{655F379C-52A9-1645-21E8-BDD31260137A}"/>
                </a:ext>
              </a:extLst>
            </p:cNvPr>
            <p:cNvSpPr txBox="1"/>
            <p:nvPr/>
          </p:nvSpPr>
          <p:spPr>
            <a:xfrm>
              <a:off x="2190229" y="3966750"/>
              <a:ext cx="2250620" cy="246221"/>
            </a:xfrm>
            <a:prstGeom prst="rect">
              <a:avLst/>
            </a:prstGeom>
            <a:solidFill>
              <a:schemeClr val="bg1"/>
            </a:solidFill>
          </p:spPr>
          <p:txBody>
            <a:bodyPr wrap="square" rtlCol="0">
              <a:spAutoFit/>
            </a:bodyPr>
            <a:lstStyle/>
            <a:p>
              <a:r>
                <a:rPr lang="es-MX" sz="1000" b="1" dirty="0">
                  <a:latin typeface="+mj-lt"/>
                </a:rPr>
                <a:t>Animales vectores</a:t>
              </a:r>
            </a:p>
          </p:txBody>
        </p:sp>
        <p:sp>
          <p:nvSpPr>
            <p:cNvPr id="10" name="TextBox 9">
              <a:extLst>
                <a:ext uri="{FF2B5EF4-FFF2-40B4-BE49-F238E27FC236}">
                  <a16:creationId xmlns:a16="http://schemas.microsoft.com/office/drawing/2014/main" id="{9A0C900B-C561-7572-3623-2AC6FF4584D5}"/>
                </a:ext>
              </a:extLst>
            </p:cNvPr>
            <p:cNvSpPr txBox="1"/>
            <p:nvPr/>
          </p:nvSpPr>
          <p:spPr>
            <a:xfrm>
              <a:off x="2276287" y="4212971"/>
              <a:ext cx="2164562" cy="369332"/>
            </a:xfrm>
            <a:prstGeom prst="rect">
              <a:avLst/>
            </a:prstGeom>
            <a:solidFill>
              <a:schemeClr val="bg1"/>
            </a:solidFill>
          </p:spPr>
          <p:txBody>
            <a:bodyPr wrap="square" rtlCol="0">
              <a:spAutoFit/>
            </a:bodyPr>
            <a:lstStyle/>
            <a:p>
              <a:pPr marL="171450" indent="-171450">
                <a:buFont typeface="Arial" panose="020B0604020202020204" pitchFamily="34" charset="0"/>
                <a:buChar char="•"/>
              </a:pPr>
              <a:r>
                <a:rPr lang="es-MX" sz="900" b="1" dirty="0">
                  <a:latin typeface="+mj-lt"/>
                </a:rPr>
                <a:t>Mosquitos (malaria, dengue)</a:t>
              </a:r>
            </a:p>
            <a:p>
              <a:pPr marL="171450" indent="-171450">
                <a:buFont typeface="Arial" panose="020B0604020202020204" pitchFamily="34" charset="0"/>
                <a:buChar char="•"/>
              </a:pPr>
              <a:r>
                <a:rPr lang="es-MX" sz="900" b="1" dirty="0">
                  <a:latin typeface="+mj-lt"/>
                </a:rPr>
                <a:t>Pulgas (plaga bubónica)</a:t>
              </a:r>
            </a:p>
          </p:txBody>
        </p:sp>
        <p:sp>
          <p:nvSpPr>
            <p:cNvPr id="11" name="TextBox 10">
              <a:extLst>
                <a:ext uri="{FF2B5EF4-FFF2-40B4-BE49-F238E27FC236}">
                  <a16:creationId xmlns:a16="http://schemas.microsoft.com/office/drawing/2014/main" id="{B0E1B160-CA7F-D549-2AF3-E250AD6C96AE}"/>
                </a:ext>
              </a:extLst>
            </p:cNvPr>
            <p:cNvSpPr txBox="1"/>
            <p:nvPr/>
          </p:nvSpPr>
          <p:spPr>
            <a:xfrm>
              <a:off x="6525713" y="1021789"/>
              <a:ext cx="1946951" cy="646331"/>
            </a:xfrm>
            <a:prstGeom prst="rect">
              <a:avLst/>
            </a:prstGeom>
            <a:solidFill>
              <a:schemeClr val="bg1"/>
            </a:solidFill>
          </p:spPr>
          <p:txBody>
            <a:bodyPr wrap="square" rtlCol="0">
              <a:spAutoFit/>
            </a:bodyPr>
            <a:lstStyle/>
            <a:p>
              <a:pPr marL="171450" indent="-171450">
                <a:buFont typeface="Arial" panose="020B0604020202020204" pitchFamily="34" charset="0"/>
                <a:buChar char="•"/>
              </a:pPr>
              <a:r>
                <a:rPr lang="es-MX" sz="900" b="1" dirty="0">
                  <a:latin typeface="+mj-lt"/>
                </a:rPr>
                <a:t>Los patógenos sobreviven mejor dentro del cuerpo</a:t>
              </a:r>
            </a:p>
            <a:p>
              <a:pPr marL="171450" indent="-171450">
                <a:buFont typeface="Arial" panose="020B0604020202020204" pitchFamily="34" charset="0"/>
                <a:buChar char="•"/>
              </a:pPr>
              <a:r>
                <a:rPr lang="es-MX" sz="900" b="1" dirty="0" err="1">
                  <a:latin typeface="+mj-lt"/>
                </a:rPr>
                <a:t>Ej</a:t>
              </a:r>
              <a:r>
                <a:rPr lang="es-MX" sz="900" b="1" dirty="0">
                  <a:latin typeface="+mj-lt"/>
                </a:rPr>
                <a:t>: VIH/SIDA, virus del herpes, ébola</a:t>
              </a:r>
            </a:p>
          </p:txBody>
        </p:sp>
        <p:sp>
          <p:nvSpPr>
            <p:cNvPr id="12" name="TextBox 11">
              <a:extLst>
                <a:ext uri="{FF2B5EF4-FFF2-40B4-BE49-F238E27FC236}">
                  <a16:creationId xmlns:a16="http://schemas.microsoft.com/office/drawing/2014/main" id="{DA21E55B-9665-2A54-CAA5-0B8BB1AD8651}"/>
                </a:ext>
              </a:extLst>
            </p:cNvPr>
            <p:cNvSpPr txBox="1"/>
            <p:nvPr/>
          </p:nvSpPr>
          <p:spPr>
            <a:xfrm rot="16200000">
              <a:off x="3045550" y="2612874"/>
              <a:ext cx="3360677" cy="307777"/>
            </a:xfrm>
            <a:prstGeom prst="rect">
              <a:avLst/>
            </a:prstGeom>
            <a:solidFill>
              <a:schemeClr val="bg1"/>
            </a:solidFill>
          </p:spPr>
          <p:txBody>
            <a:bodyPr wrap="square" rtlCol="0">
              <a:spAutoFit/>
            </a:bodyPr>
            <a:lstStyle/>
            <a:p>
              <a:r>
                <a:rPr lang="es-MX" sz="1400" b="1" dirty="0">
                  <a:latin typeface="+mj-lt"/>
                </a:rPr>
                <a:t>B. Transmisión de persona a persona</a:t>
              </a:r>
            </a:p>
          </p:txBody>
        </p:sp>
        <p:sp>
          <p:nvSpPr>
            <p:cNvPr id="13" name="TextBox 12">
              <a:extLst>
                <a:ext uri="{FF2B5EF4-FFF2-40B4-BE49-F238E27FC236}">
                  <a16:creationId xmlns:a16="http://schemas.microsoft.com/office/drawing/2014/main" id="{35E30AE1-22AC-BA73-AC16-92808BFBB5BB}"/>
                </a:ext>
              </a:extLst>
            </p:cNvPr>
            <p:cNvSpPr txBox="1"/>
            <p:nvPr/>
          </p:nvSpPr>
          <p:spPr>
            <a:xfrm>
              <a:off x="6526516" y="1654792"/>
              <a:ext cx="1946951" cy="784830"/>
            </a:xfrm>
            <a:prstGeom prst="rect">
              <a:avLst/>
            </a:prstGeom>
            <a:solidFill>
              <a:schemeClr val="bg1"/>
            </a:solidFill>
          </p:spPr>
          <p:txBody>
            <a:bodyPr wrap="square" rtlCol="0">
              <a:spAutoFit/>
            </a:bodyPr>
            <a:lstStyle/>
            <a:p>
              <a:pPr marL="171450" indent="-171450">
                <a:buFont typeface="Arial" panose="020B0604020202020204" pitchFamily="34" charset="0"/>
                <a:buChar char="•"/>
              </a:pPr>
              <a:r>
                <a:rPr lang="es-MX" sz="900" b="1" dirty="0">
                  <a:latin typeface="+mj-lt"/>
                </a:rPr>
                <a:t>Los patógenos sobreviven a un ambiente hostil</a:t>
              </a:r>
            </a:p>
            <a:p>
              <a:pPr marL="171450" indent="-171450">
                <a:buFont typeface="Arial" panose="020B0604020202020204" pitchFamily="34" charset="0"/>
                <a:buChar char="•"/>
              </a:pPr>
              <a:r>
                <a:rPr lang="es-MX" sz="900" b="1" dirty="0">
                  <a:latin typeface="+mj-lt"/>
                </a:rPr>
                <a:t>Recoge el patógeno de la superficie del aire</a:t>
              </a:r>
            </a:p>
            <a:p>
              <a:pPr marL="171450" indent="-171450">
                <a:buFont typeface="Arial" panose="020B0604020202020204" pitchFamily="34" charset="0"/>
                <a:buChar char="•"/>
              </a:pPr>
              <a:r>
                <a:rPr lang="es-MX" sz="900" b="1" dirty="0" err="1">
                  <a:latin typeface="+mj-lt"/>
                </a:rPr>
                <a:t>Ej</a:t>
              </a:r>
              <a:r>
                <a:rPr lang="es-MX" sz="900" b="1" dirty="0">
                  <a:latin typeface="+mj-lt"/>
                </a:rPr>
                <a:t>: influenza, norovirus</a:t>
              </a:r>
            </a:p>
          </p:txBody>
        </p:sp>
        <p:sp>
          <p:nvSpPr>
            <p:cNvPr id="14" name="TextBox 13">
              <a:extLst>
                <a:ext uri="{FF2B5EF4-FFF2-40B4-BE49-F238E27FC236}">
                  <a16:creationId xmlns:a16="http://schemas.microsoft.com/office/drawing/2014/main" id="{327B9689-FB16-F2AE-4337-961A9BA3DC3C}"/>
                </a:ext>
              </a:extLst>
            </p:cNvPr>
            <p:cNvSpPr txBox="1"/>
            <p:nvPr/>
          </p:nvSpPr>
          <p:spPr>
            <a:xfrm>
              <a:off x="6525712" y="2418215"/>
              <a:ext cx="1946951" cy="784830"/>
            </a:xfrm>
            <a:prstGeom prst="rect">
              <a:avLst/>
            </a:prstGeom>
            <a:solidFill>
              <a:schemeClr val="bg1"/>
            </a:solidFill>
          </p:spPr>
          <p:txBody>
            <a:bodyPr wrap="square" rtlCol="0">
              <a:spAutoFit/>
            </a:bodyPr>
            <a:lstStyle/>
            <a:p>
              <a:pPr marL="171450" indent="-171450">
                <a:buFont typeface="Arial" panose="020B0604020202020204" pitchFamily="34" charset="0"/>
                <a:buChar char="•"/>
              </a:pPr>
              <a:r>
                <a:rPr lang="es-MX" sz="900" b="1" dirty="0">
                  <a:latin typeface="+mj-lt"/>
                </a:rPr>
                <a:t>Los patógenos están en las gotas pero no sobreviven mucho de esta manera</a:t>
              </a:r>
            </a:p>
            <a:p>
              <a:pPr marL="171450" indent="-171450">
                <a:buFont typeface="Arial" panose="020B0604020202020204" pitchFamily="34" charset="0"/>
                <a:buChar char="•"/>
              </a:pPr>
              <a:r>
                <a:rPr lang="es-MX" sz="900" b="1" dirty="0" err="1">
                  <a:latin typeface="+mj-lt"/>
                </a:rPr>
                <a:t>Ej</a:t>
              </a:r>
              <a:r>
                <a:rPr lang="es-MX" sz="900" b="1" dirty="0">
                  <a:latin typeface="+mj-lt"/>
                </a:rPr>
                <a:t>: Ébola. </a:t>
              </a:r>
              <a:r>
                <a:rPr lang="es-MX" sz="900" b="1" i="1" dirty="0" err="1">
                  <a:latin typeface="+mj-lt"/>
                </a:rPr>
                <a:t>Bordetella</a:t>
              </a:r>
              <a:r>
                <a:rPr lang="es-MX" sz="900" b="1" i="1" dirty="0">
                  <a:latin typeface="+mj-lt"/>
                </a:rPr>
                <a:t> </a:t>
              </a:r>
              <a:r>
                <a:rPr lang="es-MX" sz="900" b="1" i="1" dirty="0" err="1">
                  <a:latin typeface="+mj-lt"/>
                </a:rPr>
                <a:t>pertussis</a:t>
              </a:r>
              <a:r>
                <a:rPr lang="es-MX" sz="900" b="1" i="1" dirty="0">
                  <a:latin typeface="+mj-lt"/>
                </a:rPr>
                <a:t>.</a:t>
              </a:r>
            </a:p>
          </p:txBody>
        </p:sp>
        <p:sp>
          <p:nvSpPr>
            <p:cNvPr id="15" name="TextBox 14">
              <a:extLst>
                <a:ext uri="{FF2B5EF4-FFF2-40B4-BE49-F238E27FC236}">
                  <a16:creationId xmlns:a16="http://schemas.microsoft.com/office/drawing/2014/main" id="{30842C5C-1EDE-A0EC-93D1-187D55C48945}"/>
                </a:ext>
              </a:extLst>
            </p:cNvPr>
            <p:cNvSpPr txBox="1"/>
            <p:nvPr/>
          </p:nvSpPr>
          <p:spPr>
            <a:xfrm>
              <a:off x="6578382" y="3200542"/>
              <a:ext cx="1946951" cy="646331"/>
            </a:xfrm>
            <a:prstGeom prst="rect">
              <a:avLst/>
            </a:prstGeom>
            <a:solidFill>
              <a:schemeClr val="bg1"/>
            </a:solidFill>
          </p:spPr>
          <p:txBody>
            <a:bodyPr wrap="square" rtlCol="0">
              <a:spAutoFit/>
            </a:bodyPr>
            <a:lstStyle/>
            <a:p>
              <a:pPr marL="171450" indent="-171450">
                <a:buFont typeface="Arial" panose="020B0604020202020204" pitchFamily="34" charset="0"/>
                <a:buChar char="•"/>
              </a:pPr>
              <a:r>
                <a:rPr lang="es-MX" sz="900" b="1" dirty="0">
                  <a:latin typeface="+mj-lt"/>
                </a:rPr>
                <a:t>Los patógenos se </a:t>
              </a:r>
              <a:r>
                <a:rPr lang="es-MX" sz="900" b="1" dirty="0" err="1">
                  <a:latin typeface="+mj-lt"/>
                </a:rPr>
                <a:t>aerosolizan</a:t>
              </a:r>
              <a:r>
                <a:rPr lang="es-MX" sz="900" b="1" dirty="0">
                  <a:latin typeface="+mj-lt"/>
                </a:rPr>
                <a:t> y permanecen inactivos.</a:t>
              </a:r>
            </a:p>
            <a:p>
              <a:pPr marL="171450" indent="-171450">
                <a:buFont typeface="Arial" panose="020B0604020202020204" pitchFamily="34" charset="0"/>
                <a:buChar char="•"/>
              </a:pPr>
              <a:r>
                <a:rPr lang="es-MX" sz="900" b="1" dirty="0" err="1">
                  <a:latin typeface="+mj-lt"/>
                </a:rPr>
                <a:t>Ej</a:t>
              </a:r>
              <a:r>
                <a:rPr lang="es-MX" sz="900" b="1" dirty="0">
                  <a:latin typeface="+mj-lt"/>
                </a:rPr>
                <a:t>: Influenza, Tuberculosis</a:t>
              </a:r>
            </a:p>
          </p:txBody>
        </p:sp>
        <p:sp>
          <p:nvSpPr>
            <p:cNvPr id="16" name="TextBox 15">
              <a:extLst>
                <a:ext uri="{FF2B5EF4-FFF2-40B4-BE49-F238E27FC236}">
                  <a16:creationId xmlns:a16="http://schemas.microsoft.com/office/drawing/2014/main" id="{2F96A17A-0E21-3267-BF0B-4E1E150A452C}"/>
                </a:ext>
              </a:extLst>
            </p:cNvPr>
            <p:cNvSpPr txBox="1"/>
            <p:nvPr/>
          </p:nvSpPr>
          <p:spPr>
            <a:xfrm>
              <a:off x="6578381" y="3937521"/>
              <a:ext cx="1946951" cy="646331"/>
            </a:xfrm>
            <a:prstGeom prst="rect">
              <a:avLst/>
            </a:prstGeom>
            <a:solidFill>
              <a:schemeClr val="bg1"/>
            </a:solidFill>
          </p:spPr>
          <p:txBody>
            <a:bodyPr wrap="square" rtlCol="0">
              <a:spAutoFit/>
            </a:bodyPr>
            <a:lstStyle/>
            <a:p>
              <a:pPr marL="171450" indent="-171450">
                <a:buFont typeface="Arial" panose="020B0604020202020204" pitchFamily="34" charset="0"/>
                <a:buChar char="•"/>
              </a:pPr>
              <a:r>
                <a:rPr lang="es-MX" sz="900" b="1" dirty="0">
                  <a:latin typeface="+mj-lt"/>
                </a:rPr>
                <a:t>A través de agua o comida contaminada.</a:t>
              </a:r>
            </a:p>
            <a:p>
              <a:pPr marL="171450" indent="-171450">
                <a:buFont typeface="Arial" panose="020B0604020202020204" pitchFamily="34" charset="0"/>
                <a:buChar char="•"/>
              </a:pPr>
              <a:r>
                <a:rPr lang="es-MX" sz="900" b="1" dirty="0" err="1">
                  <a:latin typeface="+mj-lt"/>
                </a:rPr>
                <a:t>Ej</a:t>
              </a:r>
              <a:r>
                <a:rPr lang="es-MX" sz="900" b="1" dirty="0">
                  <a:latin typeface="+mj-lt"/>
                </a:rPr>
                <a:t>: cólera, Norovirus, </a:t>
              </a:r>
              <a:r>
                <a:rPr lang="es-MX" sz="900" b="1" i="1" dirty="0" err="1">
                  <a:latin typeface="+mj-lt"/>
                </a:rPr>
                <a:t>Shingella</a:t>
              </a:r>
              <a:r>
                <a:rPr lang="es-MX" sz="900" b="1" dirty="0">
                  <a:latin typeface="+mj-lt"/>
                </a:rPr>
                <a:t>.</a:t>
              </a:r>
            </a:p>
          </p:txBody>
        </p:sp>
        <p:sp>
          <p:nvSpPr>
            <p:cNvPr id="17" name="TextBox 16">
              <a:extLst>
                <a:ext uri="{FF2B5EF4-FFF2-40B4-BE49-F238E27FC236}">
                  <a16:creationId xmlns:a16="http://schemas.microsoft.com/office/drawing/2014/main" id="{7DB9EAF7-F273-F441-072C-2209F429EA79}"/>
                </a:ext>
              </a:extLst>
            </p:cNvPr>
            <p:cNvSpPr txBox="1"/>
            <p:nvPr/>
          </p:nvSpPr>
          <p:spPr>
            <a:xfrm>
              <a:off x="4879777" y="1067091"/>
              <a:ext cx="798724" cy="400110"/>
            </a:xfrm>
            <a:prstGeom prst="rect">
              <a:avLst/>
            </a:prstGeom>
            <a:solidFill>
              <a:schemeClr val="bg1"/>
            </a:solidFill>
          </p:spPr>
          <p:txBody>
            <a:bodyPr wrap="square" rtlCol="0">
              <a:spAutoFit/>
            </a:bodyPr>
            <a:lstStyle/>
            <a:p>
              <a:r>
                <a:rPr lang="es-MX" sz="1000" b="1" dirty="0">
                  <a:latin typeface="+mj-lt"/>
                </a:rPr>
                <a:t>Contacto directo</a:t>
              </a:r>
            </a:p>
          </p:txBody>
        </p:sp>
        <p:sp>
          <p:nvSpPr>
            <p:cNvPr id="18" name="TextBox 17">
              <a:extLst>
                <a:ext uri="{FF2B5EF4-FFF2-40B4-BE49-F238E27FC236}">
                  <a16:creationId xmlns:a16="http://schemas.microsoft.com/office/drawing/2014/main" id="{30CA2FFC-B6F3-F6A2-72AE-BACF185B8666}"/>
                </a:ext>
              </a:extLst>
            </p:cNvPr>
            <p:cNvSpPr txBox="1"/>
            <p:nvPr/>
          </p:nvSpPr>
          <p:spPr>
            <a:xfrm>
              <a:off x="4904020" y="1752021"/>
              <a:ext cx="798724" cy="400110"/>
            </a:xfrm>
            <a:prstGeom prst="rect">
              <a:avLst/>
            </a:prstGeom>
            <a:solidFill>
              <a:schemeClr val="bg1"/>
            </a:solidFill>
          </p:spPr>
          <p:txBody>
            <a:bodyPr wrap="square" rtlCol="0">
              <a:spAutoFit/>
            </a:bodyPr>
            <a:lstStyle/>
            <a:p>
              <a:r>
                <a:rPr lang="es-MX" sz="1000" b="1" dirty="0">
                  <a:latin typeface="+mj-lt"/>
                </a:rPr>
                <a:t>Contacto indirecto</a:t>
              </a:r>
            </a:p>
          </p:txBody>
        </p:sp>
        <p:sp>
          <p:nvSpPr>
            <p:cNvPr id="19" name="TextBox 18">
              <a:extLst>
                <a:ext uri="{FF2B5EF4-FFF2-40B4-BE49-F238E27FC236}">
                  <a16:creationId xmlns:a16="http://schemas.microsoft.com/office/drawing/2014/main" id="{D36B1D0F-EC40-E9BC-F39E-73B4616453E4}"/>
                </a:ext>
              </a:extLst>
            </p:cNvPr>
            <p:cNvSpPr txBox="1"/>
            <p:nvPr/>
          </p:nvSpPr>
          <p:spPr>
            <a:xfrm>
              <a:off x="4930355" y="2562732"/>
              <a:ext cx="798724" cy="246221"/>
            </a:xfrm>
            <a:prstGeom prst="rect">
              <a:avLst/>
            </a:prstGeom>
            <a:solidFill>
              <a:schemeClr val="bg1"/>
            </a:solidFill>
          </p:spPr>
          <p:txBody>
            <a:bodyPr wrap="square" rtlCol="0">
              <a:spAutoFit/>
            </a:bodyPr>
            <a:lstStyle/>
            <a:p>
              <a:r>
                <a:rPr lang="es-MX" sz="1000" b="1" dirty="0">
                  <a:latin typeface="+mj-lt"/>
                </a:rPr>
                <a:t>Gotas</a:t>
              </a:r>
            </a:p>
          </p:txBody>
        </p:sp>
        <p:sp>
          <p:nvSpPr>
            <p:cNvPr id="20" name="TextBox 19">
              <a:extLst>
                <a:ext uri="{FF2B5EF4-FFF2-40B4-BE49-F238E27FC236}">
                  <a16:creationId xmlns:a16="http://schemas.microsoft.com/office/drawing/2014/main" id="{2BB0A5E1-AE6A-E93A-D205-D04A0F968C9A}"/>
                </a:ext>
              </a:extLst>
            </p:cNvPr>
            <p:cNvSpPr txBox="1"/>
            <p:nvPr/>
          </p:nvSpPr>
          <p:spPr>
            <a:xfrm>
              <a:off x="4908746" y="3222426"/>
              <a:ext cx="798724" cy="400110"/>
            </a:xfrm>
            <a:prstGeom prst="rect">
              <a:avLst/>
            </a:prstGeom>
            <a:solidFill>
              <a:schemeClr val="bg1"/>
            </a:solidFill>
          </p:spPr>
          <p:txBody>
            <a:bodyPr wrap="square" rtlCol="0">
              <a:spAutoFit/>
            </a:bodyPr>
            <a:lstStyle/>
            <a:p>
              <a:r>
                <a:rPr lang="es-MX" sz="1000" b="1" dirty="0">
                  <a:latin typeface="+mj-lt"/>
                </a:rPr>
                <a:t>Aerotransportado</a:t>
              </a:r>
            </a:p>
          </p:txBody>
        </p:sp>
        <p:sp>
          <p:nvSpPr>
            <p:cNvPr id="21" name="TextBox 20">
              <a:extLst>
                <a:ext uri="{FF2B5EF4-FFF2-40B4-BE49-F238E27FC236}">
                  <a16:creationId xmlns:a16="http://schemas.microsoft.com/office/drawing/2014/main" id="{843F074A-A296-F3AD-4F65-6E00C2A8D69A}"/>
                </a:ext>
              </a:extLst>
            </p:cNvPr>
            <p:cNvSpPr txBox="1"/>
            <p:nvPr/>
          </p:nvSpPr>
          <p:spPr>
            <a:xfrm>
              <a:off x="4864454" y="4074679"/>
              <a:ext cx="798724" cy="400110"/>
            </a:xfrm>
            <a:prstGeom prst="rect">
              <a:avLst/>
            </a:prstGeom>
            <a:solidFill>
              <a:schemeClr val="bg1"/>
            </a:solidFill>
          </p:spPr>
          <p:txBody>
            <a:bodyPr wrap="square" rtlCol="0">
              <a:spAutoFit/>
            </a:bodyPr>
            <a:lstStyle/>
            <a:p>
              <a:r>
                <a:rPr lang="es-MX" sz="1000" b="1" dirty="0">
                  <a:latin typeface="+mj-lt"/>
                </a:rPr>
                <a:t>Fecal - Oral</a:t>
              </a:r>
            </a:p>
          </p:txBody>
        </p:sp>
      </p:grpSp>
    </p:spTree>
    <p:extLst>
      <p:ext uri="{BB962C8B-B14F-4D97-AF65-F5344CB8AC3E}">
        <p14:creationId xmlns:p14="http://schemas.microsoft.com/office/powerpoint/2010/main" val="144265959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B2178-2DBF-41E2-833C-EB031E0A247B}"/>
              </a:ext>
            </a:extLst>
          </p:cNvPr>
          <p:cNvSpPr>
            <a:spLocks noGrp="1"/>
          </p:cNvSpPr>
          <p:nvPr>
            <p:ph type="title"/>
          </p:nvPr>
        </p:nvSpPr>
        <p:spPr>
          <a:xfrm>
            <a:off x="1636842" y="165967"/>
            <a:ext cx="6788699" cy="857250"/>
          </a:xfrm>
        </p:spPr>
        <p:txBody>
          <a:bodyPr>
            <a:noAutofit/>
          </a:bodyPr>
          <a:lstStyle/>
          <a:p>
            <a:pPr marL="457200" marR="0" algn="ctr">
              <a:lnSpc>
                <a:spcPct val="115000"/>
              </a:lnSpc>
              <a:spcBef>
                <a:spcPts val="0"/>
              </a:spcBef>
              <a:spcAft>
                <a:spcPts val="0"/>
              </a:spcAft>
            </a:pPr>
            <a:r>
              <a:rPr lang="es-GT" sz="3200" b="1" dirty="0">
                <a:solidFill>
                  <a:srgbClr val="D10A05"/>
                </a:solidFill>
              </a:rPr>
              <a:t>Revisión - Vacunas</a:t>
            </a:r>
            <a:endParaRPr lang="en-US" sz="3200" b="1" dirty="0">
              <a:solidFill>
                <a:srgbClr val="D10A05"/>
              </a:solidFill>
            </a:endParaRPr>
          </a:p>
        </p:txBody>
      </p:sp>
      <p:sp>
        <p:nvSpPr>
          <p:cNvPr id="5" name="Content Placeholder 2">
            <a:extLst>
              <a:ext uri="{FF2B5EF4-FFF2-40B4-BE49-F238E27FC236}">
                <a16:creationId xmlns:a16="http://schemas.microsoft.com/office/drawing/2014/main" id="{5D554E2F-280B-424D-ACE0-093262959EAC}"/>
              </a:ext>
            </a:extLst>
          </p:cNvPr>
          <p:cNvSpPr>
            <a:spLocks noGrp="1"/>
          </p:cNvSpPr>
          <p:nvPr>
            <p:ph idx="1"/>
          </p:nvPr>
        </p:nvSpPr>
        <p:spPr>
          <a:xfrm>
            <a:off x="1898100" y="1014982"/>
            <a:ext cx="5252977" cy="3962551"/>
          </a:xfrm>
        </p:spPr>
        <p:txBody>
          <a:bodyPr>
            <a:normAutofit/>
          </a:bodyPr>
          <a:lstStyle/>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Las vacunas trabajan con el cuerpo para desarrollar de manera segura inmunidad a las enfermedades;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Imitan una infección (no enfermedad) que hace que el sistema inmunitario produzca anticuerpos; esto tarda unas semanas;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A veces, la infección de imitación puede causar síntomas menores, como fiebre.  Esto es normal y debe esperarse a medida que el cuerpo desarrolla inmunidad;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15000"/>
              </a:lnSpc>
              <a:spcBef>
                <a:spcPts val="0"/>
              </a:spcBef>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Una vez que la </a:t>
            </a:r>
            <a:r>
              <a:rPr lang="es-GT" sz="1800" dirty="0">
                <a:latin typeface="Times New Roman" panose="02020603050405020304" pitchFamily="18" charset="0"/>
                <a:ea typeface="Calibri" panose="020F0502020204030204" pitchFamily="34" charset="0"/>
                <a:cs typeface="Times New Roman" panose="02020603050405020304" pitchFamily="18" charset="0"/>
              </a:rPr>
              <a:t>imitación de infección </a:t>
            </a: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desaparece, el cuerpo recordará cómo combatir esa enfermedad en el futuro.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CE838E16-EE6B-43B4-B0A0-69B37BC6F736}"/>
              </a:ext>
            </a:extLst>
          </p:cNvPr>
          <p:cNvPicPr>
            <a:picLocks noChangeAspect="1"/>
          </p:cNvPicPr>
          <p:nvPr/>
        </p:nvPicPr>
        <p:blipFill rotWithShape="1">
          <a:blip r:embed="rId3"/>
          <a:srcRect l="23259" t="16352" r="23660" b="2998"/>
          <a:stretch/>
        </p:blipFill>
        <p:spPr>
          <a:xfrm>
            <a:off x="7151077" y="1217734"/>
            <a:ext cx="1887416" cy="2708032"/>
          </a:xfrm>
          <a:prstGeom prst="rect">
            <a:avLst/>
          </a:prstGeom>
        </p:spPr>
      </p:pic>
      <p:sp>
        <p:nvSpPr>
          <p:cNvPr id="7" name="TextBox 6">
            <a:extLst>
              <a:ext uri="{FF2B5EF4-FFF2-40B4-BE49-F238E27FC236}">
                <a16:creationId xmlns:a16="http://schemas.microsoft.com/office/drawing/2014/main" id="{971198F5-6718-4942-B800-367003ABE2D0}"/>
              </a:ext>
            </a:extLst>
          </p:cNvPr>
          <p:cNvSpPr txBox="1"/>
          <p:nvPr/>
        </p:nvSpPr>
        <p:spPr>
          <a:xfrm>
            <a:off x="7256584" y="3945220"/>
            <a:ext cx="1676401" cy="553998"/>
          </a:xfrm>
          <a:prstGeom prst="rect">
            <a:avLst/>
          </a:prstGeom>
          <a:noFill/>
        </p:spPr>
        <p:txBody>
          <a:bodyPr wrap="square" rtlCol="0">
            <a:spAutoFit/>
          </a:bodyPr>
          <a:lstStyle/>
          <a:p>
            <a:r>
              <a:rPr lang="en-US" sz="10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000" dirty="0" err="1">
                <a:effectLst/>
                <a:latin typeface="Times New Roman" panose="02020603050405020304" pitchFamily="18" charset="0"/>
                <a:ea typeface="Calibri" panose="020F0502020204030204" pitchFamily="34" charset="0"/>
                <a:cs typeface="Times New Roman" panose="02020603050405020304" pitchFamily="18" charset="0"/>
              </a:rPr>
              <a:t>Jeringa</a:t>
            </a: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 y </a:t>
            </a:r>
            <a:r>
              <a:rPr lang="en-US" sz="1000" dirty="0" err="1">
                <a:effectLst/>
                <a:latin typeface="Times New Roman" panose="02020603050405020304" pitchFamily="18" charset="0"/>
                <a:ea typeface="Calibri" panose="020F0502020204030204" pitchFamily="34" charset="0"/>
                <a:cs typeface="Times New Roman" panose="02020603050405020304" pitchFamily="18" charset="0"/>
              </a:rPr>
              <a:t>Vacuna</a:t>
            </a: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 de NIAID con </a:t>
            </a:r>
            <a:r>
              <a:rPr lang="en-US" sz="1000" dirty="0" err="1">
                <a:effectLst/>
                <a:latin typeface="Times New Roman" panose="02020603050405020304" pitchFamily="18" charset="0"/>
                <a:ea typeface="Calibri" panose="020F0502020204030204" pitchFamily="34" charset="0"/>
                <a:cs typeface="Times New Roman" panose="02020603050405020304" pitchFamily="18" charset="0"/>
              </a:rPr>
              <a:t>licencia</a:t>
            </a: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 CC BY 2.0</a:t>
            </a:r>
            <a:endParaRPr lang="en-US" sz="1000" dirty="0"/>
          </a:p>
        </p:txBody>
      </p:sp>
    </p:spTree>
    <p:extLst>
      <p:ext uri="{BB962C8B-B14F-4D97-AF65-F5344CB8AC3E}">
        <p14:creationId xmlns:p14="http://schemas.microsoft.com/office/powerpoint/2010/main" val="271419119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769D0-7A18-468D-8FC8-7699B5646341}"/>
              </a:ext>
            </a:extLst>
          </p:cNvPr>
          <p:cNvSpPr>
            <a:spLocks noGrp="1"/>
          </p:cNvSpPr>
          <p:nvPr>
            <p:ph type="title"/>
          </p:nvPr>
        </p:nvSpPr>
        <p:spPr/>
        <p:txBody>
          <a:bodyPr>
            <a:normAutofit/>
          </a:bodyPr>
          <a:lstStyle/>
          <a:p>
            <a:pPr marL="0" marR="0">
              <a:lnSpc>
                <a:spcPct val="115000"/>
              </a:lnSpc>
              <a:spcAft>
                <a:spcPts val="0"/>
              </a:spcAft>
            </a:pPr>
            <a:r>
              <a:rPr lang="es-GT" sz="3200" b="1" dirty="0">
                <a:solidFill>
                  <a:srgbClr val="D10A05"/>
                </a:solidFill>
              </a:rPr>
              <a:t>Revisión </a:t>
            </a:r>
            <a:endParaRPr lang="en-US" sz="3200" b="1" dirty="0">
              <a:solidFill>
                <a:srgbClr val="D10A05"/>
              </a:solidFill>
            </a:endParaRPr>
          </a:p>
        </p:txBody>
      </p:sp>
      <p:sp>
        <p:nvSpPr>
          <p:cNvPr id="3" name="Content Placeholder 2">
            <a:extLst>
              <a:ext uri="{FF2B5EF4-FFF2-40B4-BE49-F238E27FC236}">
                <a16:creationId xmlns:a16="http://schemas.microsoft.com/office/drawing/2014/main" id="{A857C009-1C81-49D0-A5BE-CB2272D86B66}"/>
              </a:ext>
            </a:extLst>
          </p:cNvPr>
          <p:cNvSpPr>
            <a:spLocks noGrp="1"/>
          </p:cNvSpPr>
          <p:nvPr>
            <p:ph idx="1"/>
          </p:nvPr>
        </p:nvSpPr>
        <p:spPr>
          <a:xfrm>
            <a:off x="1898099" y="1825719"/>
            <a:ext cx="6788699" cy="2531291"/>
          </a:xfrm>
        </p:spPr>
        <p:txBody>
          <a:bodyPr/>
          <a:lstStyle/>
          <a:p>
            <a:pPr marL="342900" marR="0" lvl="0" indent="-342900" algn="just">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¿Qué es una Epidemia?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¿Qué es una Pandemia?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7170505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7F978-0046-4709-86EB-733C4E5A2375}"/>
              </a:ext>
            </a:extLst>
          </p:cNvPr>
          <p:cNvSpPr>
            <a:spLocks noGrp="1"/>
          </p:cNvSpPr>
          <p:nvPr>
            <p:ph type="title"/>
          </p:nvPr>
        </p:nvSpPr>
        <p:spPr>
          <a:xfrm>
            <a:off x="1575228" y="234315"/>
            <a:ext cx="7111572" cy="857250"/>
          </a:xfrm>
        </p:spPr>
        <p:txBody>
          <a:bodyPr>
            <a:normAutofit fontScale="90000"/>
          </a:bodyPr>
          <a:lstStyle/>
          <a:p>
            <a:pPr marL="457200" marR="0" algn="ctr">
              <a:lnSpc>
                <a:spcPct val="115000"/>
              </a:lnSpc>
              <a:spcBef>
                <a:spcPts val="0"/>
              </a:spcBef>
              <a:spcAft>
                <a:spcPts val="0"/>
              </a:spcAft>
            </a:pPr>
            <a:r>
              <a:rPr lang="es-GT" sz="2900" b="1" dirty="0">
                <a:solidFill>
                  <a:srgbClr val="D10A05"/>
                </a:solidFill>
              </a:rPr>
              <a:t>Revisión - ¿Qué pueden hacer las personas?</a:t>
            </a:r>
            <a:endParaRPr lang="en-US" sz="2900" b="1" dirty="0">
              <a:solidFill>
                <a:srgbClr val="D10A05"/>
              </a:solidFill>
            </a:endParaRPr>
          </a:p>
        </p:txBody>
      </p:sp>
      <p:sp>
        <p:nvSpPr>
          <p:cNvPr id="3" name="Content Placeholder 2">
            <a:extLst>
              <a:ext uri="{FF2B5EF4-FFF2-40B4-BE49-F238E27FC236}">
                <a16:creationId xmlns:a16="http://schemas.microsoft.com/office/drawing/2014/main" id="{E7327F27-BE95-48DE-8FFB-58EB8EAEB50C}"/>
              </a:ext>
            </a:extLst>
          </p:cNvPr>
          <p:cNvSpPr>
            <a:spLocks noGrp="1"/>
          </p:cNvSpPr>
          <p:nvPr>
            <p:ph idx="1"/>
          </p:nvPr>
        </p:nvSpPr>
        <p:spPr>
          <a:xfrm>
            <a:off x="1757314" y="1444092"/>
            <a:ext cx="6153879" cy="3903515"/>
          </a:xfrm>
        </p:spPr>
        <p:txBody>
          <a:bodyPr>
            <a:normAutofit/>
          </a:bodyPr>
          <a:lstStyle/>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Informarse, consultar las recomendaciones de CDC, OSHA, etc.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Mantener el distanciamiento físico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Higiene Básica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Evitar tocarse los ojos, la nariz y la boca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Quedarse en casa cuando esté enfermo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Poner en cuarentena o aislar si ha estado expuesto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Usar una mascarilla (si es aplicable, es decir, COVID-19)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Limpiar o desinfectar objetos y superficies que se tocan con frecuencia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3F34A95B-70A7-4CA6-88B4-12710D2B2FD2}"/>
              </a:ext>
            </a:extLst>
          </p:cNvPr>
          <p:cNvPicPr>
            <a:picLocks noChangeAspect="1"/>
          </p:cNvPicPr>
          <p:nvPr/>
        </p:nvPicPr>
        <p:blipFill rotWithShape="1">
          <a:blip r:embed="rId3"/>
          <a:srcRect l="36350" b="8919"/>
          <a:stretch/>
        </p:blipFill>
        <p:spPr>
          <a:xfrm>
            <a:off x="7538720" y="1770611"/>
            <a:ext cx="1489698" cy="1421130"/>
          </a:xfrm>
          <a:prstGeom prst="rect">
            <a:avLst/>
          </a:prstGeom>
        </p:spPr>
      </p:pic>
    </p:spTree>
    <p:extLst>
      <p:ext uri="{BB962C8B-B14F-4D97-AF65-F5344CB8AC3E}">
        <p14:creationId xmlns:p14="http://schemas.microsoft.com/office/powerpoint/2010/main" val="390952069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DBE73-BE58-487B-9A77-F3F39863242A}"/>
              </a:ext>
            </a:extLst>
          </p:cNvPr>
          <p:cNvSpPr>
            <a:spLocks noGrp="1"/>
          </p:cNvSpPr>
          <p:nvPr>
            <p:ph type="title"/>
          </p:nvPr>
        </p:nvSpPr>
        <p:spPr>
          <a:xfrm>
            <a:off x="1629016" y="503300"/>
            <a:ext cx="7057784" cy="857250"/>
          </a:xfrm>
        </p:spPr>
        <p:txBody>
          <a:bodyPr>
            <a:noAutofit/>
          </a:bodyPr>
          <a:lstStyle/>
          <a:p>
            <a:pPr marL="0" marR="0" algn="ctr">
              <a:lnSpc>
                <a:spcPct val="115000"/>
              </a:lnSpc>
              <a:spcBef>
                <a:spcPts val="0"/>
              </a:spcBef>
              <a:spcAft>
                <a:spcPts val="0"/>
              </a:spcAft>
            </a:pPr>
            <a:r>
              <a:rPr lang="es-GT" sz="2800" b="1" dirty="0">
                <a:solidFill>
                  <a:srgbClr val="D10A05"/>
                </a:solidFill>
              </a:rPr>
              <a:t>Pongamos a prueba nuestro conocimiento</a:t>
            </a:r>
            <a:endParaRPr lang="en-US" sz="2800" b="1" dirty="0">
              <a:solidFill>
                <a:srgbClr val="D10A05"/>
              </a:solidFill>
            </a:endParaRPr>
          </a:p>
        </p:txBody>
      </p:sp>
      <p:sp>
        <p:nvSpPr>
          <p:cNvPr id="3" name="Content Placeholder 2">
            <a:extLst>
              <a:ext uri="{FF2B5EF4-FFF2-40B4-BE49-F238E27FC236}">
                <a16:creationId xmlns:a16="http://schemas.microsoft.com/office/drawing/2014/main" id="{C41AEF83-02F8-4E3F-9333-0EFB782ACF52}"/>
              </a:ext>
            </a:extLst>
          </p:cNvPr>
          <p:cNvSpPr>
            <a:spLocks noGrp="1"/>
          </p:cNvSpPr>
          <p:nvPr>
            <p:ph idx="1"/>
          </p:nvPr>
        </p:nvSpPr>
        <p:spPr>
          <a:xfrm>
            <a:off x="1898101" y="1828342"/>
            <a:ext cx="6788699" cy="661741"/>
          </a:xfrm>
        </p:spPr>
        <p:txBody>
          <a:bodyPr>
            <a:normAutofit/>
          </a:bodyPr>
          <a:lstStyle/>
          <a:p>
            <a:pPr marL="342900" marR="0" lvl="0" indent="-342900" algn="just">
              <a:lnSpc>
                <a:spcPct val="115000"/>
              </a:lnSpc>
              <a:spcBef>
                <a:spcPts val="0"/>
              </a:spcBef>
              <a:spcAft>
                <a:spcPts val="0"/>
              </a:spcAft>
              <a:buFont typeface="Symbol" panose="05050102010706020507" pitchFamily="18" charset="2"/>
              <a:buChar char=""/>
            </a:pPr>
            <a:r>
              <a:rPr lang="es-GT" sz="2400" dirty="0">
                <a:effectLst/>
                <a:latin typeface="Times New Roman" panose="02020603050405020304" pitchFamily="18" charset="0"/>
                <a:ea typeface="Calibri" panose="020F0502020204030204" pitchFamily="34" charset="0"/>
                <a:cs typeface="Times New Roman" panose="02020603050405020304" pitchFamily="18" charset="0"/>
              </a:rPr>
              <a:t>Evaluación posterior a la clase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6651365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E4F98-3A8B-4B9B-ADEE-ADEBD35D34BE}"/>
              </a:ext>
            </a:extLst>
          </p:cNvPr>
          <p:cNvSpPr>
            <a:spLocks noGrp="1"/>
          </p:cNvSpPr>
          <p:nvPr>
            <p:ph type="title"/>
          </p:nvPr>
        </p:nvSpPr>
        <p:spPr/>
        <p:txBody>
          <a:bodyPr>
            <a:normAutofit/>
          </a:bodyPr>
          <a:lstStyle/>
          <a:p>
            <a:pPr marL="0" marR="0" algn="ctr">
              <a:lnSpc>
                <a:spcPct val="115000"/>
              </a:lnSpc>
              <a:spcBef>
                <a:spcPts val="0"/>
              </a:spcBef>
              <a:spcAft>
                <a:spcPts val="0"/>
              </a:spcAft>
            </a:pPr>
            <a:r>
              <a:rPr lang="es-GT" sz="3200" b="1" dirty="0">
                <a:solidFill>
                  <a:srgbClr val="D10A05"/>
                </a:solidFill>
              </a:rPr>
              <a:t>Evaluación posterior (Q1)</a:t>
            </a:r>
            <a:endParaRPr lang="en-US" sz="3200" b="1" dirty="0">
              <a:solidFill>
                <a:srgbClr val="D10A05"/>
              </a:solidFill>
            </a:endParaRPr>
          </a:p>
        </p:txBody>
      </p:sp>
      <p:sp>
        <p:nvSpPr>
          <p:cNvPr id="3" name="Content Placeholder 2">
            <a:extLst>
              <a:ext uri="{FF2B5EF4-FFF2-40B4-BE49-F238E27FC236}">
                <a16:creationId xmlns:a16="http://schemas.microsoft.com/office/drawing/2014/main" id="{26F3E5F2-0785-4CA7-BD80-1D545CFBEB0D}"/>
              </a:ext>
            </a:extLst>
          </p:cNvPr>
          <p:cNvSpPr>
            <a:spLocks noGrp="1"/>
          </p:cNvSpPr>
          <p:nvPr>
            <p:ph idx="1"/>
          </p:nvPr>
        </p:nvSpPr>
        <p:spPr>
          <a:xfrm>
            <a:off x="1898100" y="1497473"/>
            <a:ext cx="6788699" cy="1981997"/>
          </a:xfrm>
        </p:spPr>
        <p:txBody>
          <a:bodyPr>
            <a:normAutofit lnSpcReduction="10000"/>
          </a:bodyPr>
          <a:lstStyle/>
          <a:p>
            <a:pPr marL="0" marR="0" indent="0">
              <a:lnSpc>
                <a:spcPct val="115000"/>
              </a:lnSpc>
              <a:spcBef>
                <a:spcPts val="0"/>
              </a:spcBef>
              <a:spcAft>
                <a:spcPts val="0"/>
              </a:spcAft>
              <a:buNone/>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Las vacunas reducen en gran medida el riesgo de infección al trabajar con las defensas naturales del cuerpo para desarrollar inmunidad a las enfermedades de manera segura</a:t>
            </a:r>
          </a:p>
          <a:p>
            <a:pPr marL="0" marR="0" indent="0">
              <a:lnSpc>
                <a:spcPct val="115000"/>
              </a:lnSpc>
              <a:spcBef>
                <a:spcPts val="0"/>
              </a:spcBef>
              <a:spcAft>
                <a:spcPts val="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CIERTO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FALSO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280871439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E4F98-3A8B-4B9B-ADEE-ADEBD35D34BE}"/>
              </a:ext>
            </a:extLst>
          </p:cNvPr>
          <p:cNvSpPr>
            <a:spLocks noGrp="1"/>
          </p:cNvSpPr>
          <p:nvPr>
            <p:ph type="title"/>
          </p:nvPr>
        </p:nvSpPr>
        <p:spPr/>
        <p:txBody>
          <a:bodyPr>
            <a:normAutofit/>
          </a:bodyPr>
          <a:lstStyle/>
          <a:p>
            <a:r>
              <a:rPr lang="en-US" sz="3200" b="1" dirty="0" err="1">
                <a:solidFill>
                  <a:srgbClr val="D10A05"/>
                </a:solidFill>
              </a:rPr>
              <a:t>Evaluación</a:t>
            </a:r>
            <a:r>
              <a:rPr lang="en-US" sz="3200" b="1" dirty="0">
                <a:solidFill>
                  <a:srgbClr val="D10A05"/>
                </a:solidFill>
              </a:rPr>
              <a:t> posterior (Q2)</a:t>
            </a:r>
          </a:p>
        </p:txBody>
      </p:sp>
      <p:sp>
        <p:nvSpPr>
          <p:cNvPr id="3" name="Content Placeholder 2">
            <a:extLst>
              <a:ext uri="{FF2B5EF4-FFF2-40B4-BE49-F238E27FC236}">
                <a16:creationId xmlns:a16="http://schemas.microsoft.com/office/drawing/2014/main" id="{26F3E5F2-0785-4CA7-BD80-1D545CFBEB0D}"/>
              </a:ext>
            </a:extLst>
          </p:cNvPr>
          <p:cNvSpPr>
            <a:spLocks noGrp="1"/>
          </p:cNvSpPr>
          <p:nvPr>
            <p:ph idx="1"/>
          </p:nvPr>
        </p:nvSpPr>
        <p:spPr/>
        <p:txBody>
          <a:bodyPr>
            <a:normAutofit/>
          </a:bodyPr>
          <a:lstStyle/>
          <a:p>
            <a:pPr marL="0" marR="0" indent="0" algn="just">
              <a:lnSpc>
                <a:spcPct val="115000"/>
              </a:lnSpc>
              <a:spcBef>
                <a:spcPts val="0"/>
              </a:spcBef>
              <a:spcAft>
                <a:spcPts val="0"/>
              </a:spcAft>
              <a:buNone/>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La transmisión indirecta incluye todo lo siguiente EXCEPTO: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15000"/>
              </a:lnSpc>
              <a:spcBef>
                <a:spcPts val="0"/>
              </a:spcBef>
              <a:spcAft>
                <a:spcPts val="0"/>
              </a:spcAft>
              <a:buNone/>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lphaUcPeriod"/>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Contacto piel a piel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lphaUcPeriod"/>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Transmitido por mosquitos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lphaUcPeriod"/>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Transmitido por los alimentos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lphaUcPeriod"/>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Perillas de puertas de puerta o asientos de inodoro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760593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E4F98-3A8B-4B9B-ADEE-ADEBD35D34BE}"/>
              </a:ext>
            </a:extLst>
          </p:cNvPr>
          <p:cNvSpPr>
            <a:spLocks noGrp="1"/>
          </p:cNvSpPr>
          <p:nvPr>
            <p:ph type="title"/>
          </p:nvPr>
        </p:nvSpPr>
        <p:spPr/>
        <p:txBody>
          <a:bodyPr>
            <a:normAutofit/>
          </a:bodyPr>
          <a:lstStyle/>
          <a:p>
            <a:pPr marL="0" marR="0">
              <a:lnSpc>
                <a:spcPct val="107000"/>
              </a:lnSpc>
              <a:spcAft>
                <a:spcPts val="800"/>
              </a:spcAft>
            </a:pPr>
            <a:r>
              <a:rPr lang="es-GT" sz="3200" b="1" dirty="0">
                <a:solidFill>
                  <a:srgbClr val="D10A05"/>
                </a:solidFill>
              </a:rPr>
              <a:t>Evaluación previa (Q1)</a:t>
            </a:r>
            <a:endParaRPr lang="en-US" sz="3200" b="1" dirty="0">
              <a:solidFill>
                <a:srgbClr val="D10A05"/>
              </a:solidFill>
            </a:endParaRPr>
          </a:p>
        </p:txBody>
      </p:sp>
      <p:sp>
        <p:nvSpPr>
          <p:cNvPr id="3" name="Content Placeholder 2">
            <a:extLst>
              <a:ext uri="{FF2B5EF4-FFF2-40B4-BE49-F238E27FC236}">
                <a16:creationId xmlns:a16="http://schemas.microsoft.com/office/drawing/2014/main" id="{26F3E5F2-0785-4CA7-BD80-1D545CFBEB0D}"/>
              </a:ext>
            </a:extLst>
          </p:cNvPr>
          <p:cNvSpPr>
            <a:spLocks noGrp="1"/>
          </p:cNvSpPr>
          <p:nvPr>
            <p:ph idx="1"/>
          </p:nvPr>
        </p:nvSpPr>
        <p:spPr>
          <a:xfrm>
            <a:off x="1898100" y="1680353"/>
            <a:ext cx="6788699" cy="1981997"/>
          </a:xfrm>
        </p:spPr>
        <p:txBody>
          <a:bodyPr>
            <a:normAutofit/>
          </a:bodyPr>
          <a:lstStyle/>
          <a:p>
            <a:pPr marL="0" indent="0">
              <a:lnSpc>
                <a:spcPct val="107000"/>
              </a:lnSpc>
              <a:spcBef>
                <a:spcPts val="0"/>
              </a:spcBef>
              <a:spcAft>
                <a:spcPts val="800"/>
              </a:spcAft>
              <a:buNone/>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Las vacunas reducen en gran medida el riesgo de infección al trabajar con las defensas naturales del cuerpo para desarrollar inmunidad a las enfermedades de manera segura.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CIERTO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FALSO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59216299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E4F98-3A8B-4B9B-ADEE-ADEBD35D34BE}"/>
              </a:ext>
            </a:extLst>
          </p:cNvPr>
          <p:cNvSpPr>
            <a:spLocks noGrp="1"/>
          </p:cNvSpPr>
          <p:nvPr>
            <p:ph type="title"/>
          </p:nvPr>
        </p:nvSpPr>
        <p:spPr/>
        <p:txBody>
          <a:bodyPr>
            <a:normAutofit/>
          </a:bodyPr>
          <a:lstStyle/>
          <a:p>
            <a:pPr marL="0" marR="0" algn="ctr">
              <a:lnSpc>
                <a:spcPct val="115000"/>
              </a:lnSpc>
              <a:spcBef>
                <a:spcPts val="0"/>
              </a:spcBef>
              <a:spcAft>
                <a:spcPts val="0"/>
              </a:spcAft>
            </a:pPr>
            <a:r>
              <a:rPr lang="en-US" sz="3200" b="1" dirty="0" err="1">
                <a:solidFill>
                  <a:srgbClr val="D10A05"/>
                </a:solidFill>
              </a:rPr>
              <a:t>Evaluación</a:t>
            </a:r>
            <a:r>
              <a:rPr lang="en-US" sz="3200" b="1" dirty="0">
                <a:solidFill>
                  <a:srgbClr val="D10A05"/>
                </a:solidFill>
              </a:rPr>
              <a:t> posterior (Q3)</a:t>
            </a:r>
          </a:p>
        </p:txBody>
      </p:sp>
      <p:sp>
        <p:nvSpPr>
          <p:cNvPr id="3" name="Content Placeholder 2">
            <a:extLst>
              <a:ext uri="{FF2B5EF4-FFF2-40B4-BE49-F238E27FC236}">
                <a16:creationId xmlns:a16="http://schemas.microsoft.com/office/drawing/2014/main" id="{26F3E5F2-0785-4CA7-BD80-1D545CFBEB0D}"/>
              </a:ext>
            </a:extLst>
          </p:cNvPr>
          <p:cNvSpPr>
            <a:spLocks noGrp="1"/>
          </p:cNvSpPr>
          <p:nvPr>
            <p:ph idx="1"/>
          </p:nvPr>
        </p:nvSpPr>
        <p:spPr/>
        <p:txBody>
          <a:bodyPr>
            <a:normAutofit/>
          </a:bodyPr>
          <a:lstStyle/>
          <a:p>
            <a:pPr marL="0" marR="0" indent="0">
              <a:lnSpc>
                <a:spcPct val="115000"/>
              </a:lnSpc>
              <a:spcBef>
                <a:spcPts val="0"/>
              </a:spcBef>
              <a:spcAft>
                <a:spcPts val="0"/>
              </a:spcAft>
              <a:buNone/>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Una pandemia se refiere a una epidemia que se ha extendido por varios países o continentes, afectando generalmente a un gran número de personas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CIERTO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FALSO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2214935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E4F98-3A8B-4B9B-ADEE-ADEBD35D34BE}"/>
              </a:ext>
            </a:extLst>
          </p:cNvPr>
          <p:cNvSpPr>
            <a:spLocks noGrp="1"/>
          </p:cNvSpPr>
          <p:nvPr>
            <p:ph type="title"/>
          </p:nvPr>
        </p:nvSpPr>
        <p:spPr>
          <a:xfrm>
            <a:off x="1898100" y="360485"/>
            <a:ext cx="6788699" cy="857250"/>
          </a:xfrm>
        </p:spPr>
        <p:txBody>
          <a:bodyPr>
            <a:normAutofit/>
          </a:bodyPr>
          <a:lstStyle/>
          <a:p>
            <a:pPr marL="0" marR="0" algn="ctr">
              <a:lnSpc>
                <a:spcPct val="115000"/>
              </a:lnSpc>
              <a:spcBef>
                <a:spcPts val="0"/>
              </a:spcBef>
              <a:spcAft>
                <a:spcPts val="0"/>
              </a:spcAft>
            </a:pPr>
            <a:r>
              <a:rPr lang="es-GT" sz="3200" b="1" dirty="0">
                <a:solidFill>
                  <a:srgbClr val="D10A05"/>
                </a:solidFill>
              </a:rPr>
              <a:t>Evaluación posterior (Q4)</a:t>
            </a:r>
            <a:endParaRPr lang="en-US" sz="3200" b="1" dirty="0">
              <a:solidFill>
                <a:srgbClr val="D10A05"/>
              </a:solidFill>
            </a:endParaRPr>
          </a:p>
        </p:txBody>
      </p:sp>
      <p:sp>
        <p:nvSpPr>
          <p:cNvPr id="3" name="Content Placeholder 2">
            <a:extLst>
              <a:ext uri="{FF2B5EF4-FFF2-40B4-BE49-F238E27FC236}">
                <a16:creationId xmlns:a16="http://schemas.microsoft.com/office/drawing/2014/main" id="{26F3E5F2-0785-4CA7-BD80-1D545CFBEB0D}"/>
              </a:ext>
            </a:extLst>
          </p:cNvPr>
          <p:cNvSpPr>
            <a:spLocks noGrp="1"/>
          </p:cNvSpPr>
          <p:nvPr>
            <p:ph idx="1"/>
          </p:nvPr>
        </p:nvSpPr>
        <p:spPr>
          <a:xfrm>
            <a:off x="1898100" y="1415410"/>
            <a:ext cx="6788699" cy="3285543"/>
          </a:xfrm>
        </p:spPr>
        <p:txBody>
          <a:bodyPr>
            <a:normAutofit/>
          </a:bodyPr>
          <a:lstStyle/>
          <a:p>
            <a:pPr marL="0" marR="0" indent="0" algn="just">
              <a:lnSpc>
                <a:spcPct val="115000"/>
              </a:lnSpc>
              <a:spcBef>
                <a:spcPts val="0"/>
              </a:spcBef>
              <a:spcAft>
                <a:spcPts val="0"/>
              </a:spcAft>
              <a:buNone/>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¿Cuál de los siguientes describe una infección inaparente?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15000"/>
              </a:lnSpc>
              <a:spcBef>
                <a:spcPts val="0"/>
              </a:spcBef>
              <a:spcAft>
                <a:spcPts val="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lphaUcPeriod"/>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La entrada de un agente patógeno o microorganismo en el cuerpo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lphaUcPeriod"/>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Una infección de un huésped susceptible sin signos clínicos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lphaUcPeriod"/>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Secreciones respiratorias al toser o estornudar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lphaUcPeriod"/>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Una enfermedad transmitida entre animales y humanos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0039022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E4F98-3A8B-4B9B-ADEE-ADEBD35D34BE}"/>
              </a:ext>
            </a:extLst>
          </p:cNvPr>
          <p:cNvSpPr>
            <a:spLocks noGrp="1"/>
          </p:cNvSpPr>
          <p:nvPr>
            <p:ph type="title"/>
          </p:nvPr>
        </p:nvSpPr>
        <p:spPr/>
        <p:txBody>
          <a:bodyPr>
            <a:normAutofit/>
          </a:bodyPr>
          <a:lstStyle/>
          <a:p>
            <a:pPr marL="0" marR="0" algn="ctr">
              <a:lnSpc>
                <a:spcPct val="115000"/>
              </a:lnSpc>
              <a:spcBef>
                <a:spcPts val="0"/>
              </a:spcBef>
              <a:spcAft>
                <a:spcPts val="0"/>
              </a:spcAft>
            </a:pPr>
            <a:r>
              <a:rPr lang="en-US" sz="3200" b="1" dirty="0" err="1">
                <a:solidFill>
                  <a:srgbClr val="D10A05"/>
                </a:solidFill>
              </a:rPr>
              <a:t>Evaluación</a:t>
            </a:r>
            <a:r>
              <a:rPr lang="en-US" sz="3200" b="1" dirty="0">
                <a:solidFill>
                  <a:srgbClr val="D10A05"/>
                </a:solidFill>
              </a:rPr>
              <a:t> posterior (Q5)</a:t>
            </a:r>
          </a:p>
        </p:txBody>
      </p:sp>
      <p:sp>
        <p:nvSpPr>
          <p:cNvPr id="3" name="Content Placeholder 2">
            <a:extLst>
              <a:ext uri="{FF2B5EF4-FFF2-40B4-BE49-F238E27FC236}">
                <a16:creationId xmlns:a16="http://schemas.microsoft.com/office/drawing/2014/main" id="{26F3E5F2-0785-4CA7-BD80-1D545CFBEB0D}"/>
              </a:ext>
            </a:extLst>
          </p:cNvPr>
          <p:cNvSpPr>
            <a:spLocks noGrp="1"/>
          </p:cNvSpPr>
          <p:nvPr>
            <p:ph idx="1"/>
          </p:nvPr>
        </p:nvSpPr>
        <p:spPr>
          <a:xfrm>
            <a:off x="1898100" y="1497472"/>
            <a:ext cx="6788699" cy="3142728"/>
          </a:xfrm>
        </p:spPr>
        <p:txBody>
          <a:bodyPr>
            <a:normAutofit/>
          </a:bodyPr>
          <a:lstStyle/>
          <a:p>
            <a:pPr marL="0" marR="0" indent="0">
              <a:lnSpc>
                <a:spcPct val="115000"/>
              </a:lnSpc>
              <a:spcBef>
                <a:spcPts val="0"/>
              </a:spcBef>
              <a:spcAft>
                <a:spcPts val="0"/>
              </a:spcAft>
              <a:buNone/>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¿Cuál de los siguientes se consideraría un control administrativo?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lphaUcPeriod"/>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Ventilación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lphaUcPeriod"/>
            </a:pP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Servicio</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al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coche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drive-thru</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lphaUcPeriod"/>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Escudos de plástico y otras barreras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lphaUcPeriod"/>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Limitar la cantidad de personal presente para actividades con un posible alto riesgo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2242418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094DC0-983C-4327-9316-C8B658DFE36E}"/>
              </a:ext>
            </a:extLst>
          </p:cNvPr>
          <p:cNvSpPr>
            <a:spLocks noGrp="1"/>
          </p:cNvSpPr>
          <p:nvPr>
            <p:ph idx="1"/>
          </p:nvPr>
        </p:nvSpPr>
        <p:spPr>
          <a:xfrm>
            <a:off x="1677763" y="950548"/>
            <a:ext cx="6788699" cy="2531291"/>
          </a:xfrm>
        </p:spPr>
        <p:txBody>
          <a:bodyPr>
            <a:normAutofit lnSpcReduction="10000"/>
          </a:bodyPr>
          <a:lstStyle/>
          <a:p>
            <a:pPr marL="0" marR="0" indent="0" algn="ctr">
              <a:lnSpc>
                <a:spcPct val="115000"/>
              </a:lnSpc>
              <a:spcBef>
                <a:spcPts val="0"/>
              </a:spcBef>
              <a:spcAft>
                <a:spcPts val="0"/>
              </a:spcAft>
              <a:buNone/>
            </a:pPr>
            <a:r>
              <a:rPr lang="es-GT" sz="7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¿Preguntas?</a:t>
            </a:r>
            <a:endParaRPr lang="en-US" sz="7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15000"/>
              </a:lnSpc>
              <a:spcBef>
                <a:spcPts val="0"/>
              </a:spcBef>
              <a:spcAft>
                <a:spcPts val="0"/>
              </a:spcAft>
              <a:buNone/>
            </a:pPr>
            <a:r>
              <a:rPr lang="es-GT" sz="7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Gracias</a:t>
            </a:r>
            <a:endParaRPr lang="en-US" sz="7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2984222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82F8BEF-5DE7-4CF5-84F3-219D216BCB6C}"/>
              </a:ext>
            </a:extLst>
          </p:cNvPr>
          <p:cNvSpPr txBox="1"/>
          <p:nvPr/>
        </p:nvSpPr>
        <p:spPr>
          <a:xfrm>
            <a:off x="2939142" y="131369"/>
            <a:ext cx="4572000" cy="374077"/>
          </a:xfrm>
          <a:prstGeom prst="rect">
            <a:avLst/>
          </a:prstGeom>
          <a:noFill/>
        </p:spPr>
        <p:txBody>
          <a:bodyPr wrap="square">
            <a:spAutoFit/>
          </a:bodyPr>
          <a:lstStyle/>
          <a:p>
            <a:pPr marL="0" marR="0" algn="ctr">
              <a:lnSpc>
                <a:spcPct val="107000"/>
              </a:lnSpc>
              <a:spcBef>
                <a:spcPts val="0"/>
              </a:spcBef>
              <a:spcAft>
                <a:spcPts val="800"/>
              </a:spcAft>
            </a:pPr>
            <a:r>
              <a:rPr lang="en-US" sz="1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Referencias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FA811323-8358-436B-B2F3-8142F0F3DEB0}"/>
              </a:ext>
            </a:extLst>
          </p:cNvPr>
          <p:cNvSpPr txBox="1"/>
          <p:nvPr/>
        </p:nvSpPr>
        <p:spPr>
          <a:xfrm>
            <a:off x="1621465" y="516079"/>
            <a:ext cx="6980275" cy="13901498"/>
          </a:xfrm>
          <a:prstGeom prst="rect">
            <a:avLst/>
          </a:prstGeom>
          <a:noFill/>
        </p:spPr>
        <p:txBody>
          <a:bodyPr wrap="square" numCol="3">
            <a:spAutoFit/>
          </a:bodyPr>
          <a:lstStyle/>
          <a:p>
            <a:pPr marL="342900" marR="0" lvl="0" indent="-342900" algn="just">
              <a:lnSpc>
                <a:spcPct val="115000"/>
              </a:lnSpc>
              <a:spcBef>
                <a:spcPts val="0"/>
              </a:spcBef>
              <a:spcAft>
                <a:spcPts val="0"/>
              </a:spcAft>
              <a:buFont typeface="+mj-lt"/>
              <a:buAutoNum type="arabicPeriod"/>
            </a:pPr>
            <a:r>
              <a:rPr lang="es-GT" sz="1100" dirty="0">
                <a:effectLst/>
                <a:latin typeface="Times New Roman" panose="02020603050405020304" pitchFamily="18" charset="0"/>
                <a:ea typeface="Calibri" panose="020F0502020204030204" pitchFamily="34" charset="0"/>
                <a:cs typeface="Times New Roman" panose="02020603050405020304" pitchFamily="18" charset="0"/>
              </a:rPr>
              <a:t>Adams, David P. Fundamentos de las Enfermedades Infecciosas: Una Perspectiva de Salud Pública. Aprendizaje de Jones y Bartlett, 2021.</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s-GT" sz="1100" dirty="0">
                <a:effectLst/>
                <a:latin typeface="Times New Roman" panose="02020603050405020304" pitchFamily="18" charset="0"/>
                <a:ea typeface="Calibri" panose="020F0502020204030204" pitchFamily="34" charset="0"/>
                <a:cs typeface="Times New Roman" panose="02020603050405020304" pitchFamily="18" charset="0"/>
              </a:rPr>
              <a:t>http://sitn.hms.harvard.edu/flash/special-edition-on-infectious-disease2014/an-introduction-to-infectious-disease/</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s-GT" sz="1100" dirty="0">
                <a:effectLst/>
                <a:latin typeface="Times New Roman" panose="02020603050405020304" pitchFamily="18" charset="0"/>
                <a:ea typeface="Calibri" panose="020F0502020204030204" pitchFamily="34" charset="0"/>
                <a:cs typeface="Times New Roman" panose="02020603050405020304" pitchFamily="18" charset="0"/>
              </a:rPr>
              <a:t>https://blogs.cdc.gov/niosh-science-blog/2020/04/01/fit-testing-durante-brotes/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s-GT" sz="1100" dirty="0">
                <a:effectLst/>
                <a:latin typeface="Times New Roman" panose="02020603050405020304" pitchFamily="18" charset="0"/>
                <a:ea typeface="Calibri" panose="020F0502020204030204" pitchFamily="34" charset="0"/>
                <a:cs typeface="Times New Roman" panose="02020603050405020304" pitchFamily="18" charset="0"/>
              </a:rPr>
              <a:t>https://coronavirus.jhu.edu/map.html</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s-GT" sz="1100" dirty="0">
                <a:effectLst/>
                <a:latin typeface="Times New Roman" panose="02020603050405020304" pitchFamily="18" charset="0"/>
                <a:ea typeface="Calibri" panose="020F0502020204030204" pitchFamily="34" charset="0"/>
                <a:cs typeface="Times New Roman" panose="02020603050405020304" pitchFamily="18" charset="0"/>
              </a:rPr>
              <a:t>https://tools.niehs.nih.gov/wetp/index.cfm?id=2592</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s-GT" sz="1100" dirty="0">
                <a:effectLst/>
                <a:latin typeface="Times New Roman" panose="02020603050405020304" pitchFamily="18" charset="0"/>
                <a:ea typeface="Calibri" panose="020F0502020204030204" pitchFamily="34" charset="0"/>
                <a:cs typeface="Times New Roman" panose="02020603050405020304" pitchFamily="18" charset="0"/>
              </a:rPr>
              <a:t>https://tools.niehs.nih.gov/wetp/public/hasl_get_blob.cfm?ID=12001</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s-GT" sz="1100" dirty="0">
                <a:effectLst/>
                <a:latin typeface="Times New Roman" panose="02020603050405020304" pitchFamily="18" charset="0"/>
                <a:ea typeface="Calibri" panose="020F0502020204030204" pitchFamily="34" charset="0"/>
                <a:cs typeface="Times New Roman" panose="02020603050405020304" pitchFamily="18" charset="0"/>
              </a:rPr>
              <a:t>https://www.cdc.gov/coronavirus/2019-ncov/community/contact-tracing-nonhealthcare-workplaces.html#:~:text=COVID%2D19%20is%20a,to%20protect%20public%20health</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s-GT" sz="1100" dirty="0">
                <a:effectLst/>
                <a:latin typeface="Times New Roman" panose="02020603050405020304" pitchFamily="18" charset="0"/>
                <a:ea typeface="Calibri" panose="020F0502020204030204" pitchFamily="34" charset="0"/>
                <a:cs typeface="Times New Roman" panose="02020603050405020304" pitchFamily="18" charset="0"/>
              </a:rPr>
              <a:t>https://www.cdc.gov/coronavirus/2019-ncov/community/disinfecting-building-facility.html</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https://www.cdc.gov/coronavirus/2019-ncov/community/guidance-business-response.html?CDC_AA_refVal=https%3A%2F%2Fwww.cdc.gov%2Fcoronavirus%2F2019-ncov%2Fspecific-groups% 2Fguidance-business-response.html</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https://www.cdc.gov/coronavirus/2019-ncov/community/organizations/testing-non-healthcare-workplaces.htmlb</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https://www.cdc.gov/coronavirus/2019-ncov/community/ventilation.html</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https://www.cdc.gov/coronavirus/2019-ncov/community/ventilation.html</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https://www.cdc.gov/coronavirus/2019-ncov/hcp/</a:t>
            </a:r>
            <a:r>
              <a:rPr lang="en-US" sz="1100" dirty="0" err="1">
                <a:effectLst/>
                <a:latin typeface="Times New Roman" panose="02020603050405020304" pitchFamily="18" charset="0"/>
                <a:ea typeface="Calibri" panose="020F0502020204030204" pitchFamily="34" charset="0"/>
                <a:cs typeface="Times New Roman" panose="02020603050405020304" pitchFamily="18" charset="0"/>
              </a:rPr>
              <a:t>faq.html#Transmisión</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https://www.cdc.gov/coronavirus/2019-ncov/hcp/respirators-strategy/conventional-capacity-strategies.html</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https://www.cdc.gov/coronavirus/2019-ncov/prevent-getting-sick/about-face-coverings.html</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https://www.cdc.gov/coronavirus/2019-ncov/prevent-getting-sick/how-covid-spreads.html</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https://www.cdc.gov/coronavirus/2019-ncov/vaccines/ different-vaccines/mrna.html</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https://www.cdc.gov/coronavirus/2019-ncov/vaccines/ different-vaccines/viralvector.html</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https://www.cdc.gov/coronavirus/2019-ncov/vaccines/recommendations/essentialworker/workplace-vaccination-program.html</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https://www.cdc.gov/coronavirus/2019-ncov/variants/variant-info.html</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https://www.cdc.gov/coronavirus/2019-ncov/your-health/about-covid-19/basics-covid-19.html</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https://www.cdc.gov/coronavirus/2019-ncov/your-health/quarantine-isolation.html</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https://www.cdc.gov/coronavirus/general-information.html</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https://www.cdc.gov/coronavirus/mers/faq.html</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https://www.cdc.gov/coronavirus/types.html</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https://www.cdc.gov/csels/dsepd/ss1978/lesson1/section10.html</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https://www.cdc.gov/csels/dsepd/ss1978/lesson1/section10.html</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https://www.cdc.gov/csels/dsepd/ss1978/lesson1/section11.html</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https://www.cdc.gov/csels/dsepd/ss1978/lesson1/section2.html</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https://www.cdc.gov/csels/dsepd/ss1978/lesson1/section8.html</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https://www.cdc.gov/csels/dsepd/ss1978/lesson1/section9.html</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https://www.cdc.gov/disasters/disease/infectious.html</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https://www.cdc.gov/healthywater/drinking/public/water_quality.html</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https://www.cdc.gov/infectioncontrol/spread/index.html</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https://www.cdc.gov/niosh/topics/healthcare/infectious.html</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https://www.cdc.gov/niosh/topics/hierarchy/default.html</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https://www.cdc.gov/nonpharmaceutical-interventions/pdf/gr-pan-flu-work-set.pdf</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https://www.cdc.gov/onehealth/basics/zoonotic-diseases.html</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https://www.cdc.gov/parasites/crypto/infection-sources.html</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https://www.cdc.gov/parasites/transmission/index.html</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https://www.cdc.gov/sars/index.html</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https://www.cdc.gov/vaccines/hcp/conversations/understanding-vacc-work.html</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https://www.cdc.gov/vhf/ebola/transmission/index.html</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https://www.cdc.gov/zika/prevention/prevent-mosquito-bites.html</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https://www.epa.gov/pesticide-registration/list-n-disinfectants-use-against-sars-cov-2</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https://www.fema.gov/pdf/about/org/ncp/coop_brochure.pdf</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https://www.hhs.gov/immunization/basics/types/index.html</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https://www.mayoclinic.org/diseases-conditions/infectious-diseases/symptoms-causes/syc-20351173</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https://www.ncbi.nlm.nih.gov/pmc/articles/PMC3959940/</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https://www.ncbi.nlm.nih.gov/pmc/articles/PMC7123574/</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https://www.ncbi.nlm.nih.gov/pmc/articles/PMC7725765/</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https://www.nejm.org/doi/pdf/10.1056/NEJMoa2002032?articleTools=true</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https://www.niaid.nih.gov/diseases-conditions/coronaviruses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https://www.nih.gov/about-nih/who-we-are/nih-director/statements/statement-misinformation-about-sars-cov-2-origins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https://www.osha.gov/coronavirus/hazards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https://www.osha.gov/coronavirus/safework</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https://www.osha.gov/laws-regs/standards-development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https://www.osha.gov/memos/2020-03-14/temporary-enforcement-guidance-healthcare-respiratory-protection-annual-fit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https://www.osha.gov/memos/2020-05-19/updated-interim-enforcement-response-plan-coronavirus-disease-2019-covid-19</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https://www.osha.gov/Publications/OSHA3327pandemic.pdf</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https://www.osha.gov/Publications/OSHA3990.pdf</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https://www.osha.gov/sites/default/files/enforcement/directives/DIR_2021-03_CPL_03.pdf</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https://www.osha.gov/sites/default/files/publications/OSHA3327pandemic.pdf</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https://www.osha.gov/SLTC/covid-19/standards.html</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https://www.paho.org/disasters/index.php?option=com_docman&amp;view=download&amp;category_slug=tools&amp;alias=543-pandinflu-leadershipwhile-tool-16&amp;Itemid=1179&amp;lang=en</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https://www.youtube.com/watch?v=ixxkn3Y8z6g</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https://www.youtube.com/watch?v=pOzWoetMkqQ</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https://www.youtube.com/watch?v=xjcsrU-ZmgY</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https://www.youtube.com/watch?v=YIB1TZS3pBE</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s-GT" sz="1100" dirty="0">
                <a:effectLst/>
                <a:latin typeface="Times New Roman" panose="02020603050405020304" pitchFamily="18" charset="0"/>
                <a:ea typeface="Calibri" panose="020F0502020204030204" pitchFamily="34" charset="0"/>
                <a:cs typeface="Times New Roman" panose="02020603050405020304" pitchFamily="18" charset="0"/>
              </a:rPr>
              <a:t>Instituto Nacional de Ciencias de la Salud Ambiental (2021). Protéjase del COVID-19 en el Lugar de Trabajo, Concientización sobre Seguridad y Salud para los Trabajadores [Diapositivas de PowerPoint]. </a:t>
            </a: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NIH.</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 https://tools.niehs.nih.gov/wetp/public/hasl_get_blob.cfm?ID=11781</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ohttps://bmcinfectdis.biomedcentral.com/articles/10.1186/s12879-019-3707-y</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6594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E4F98-3A8B-4B9B-ADEE-ADEBD35D34BE}"/>
              </a:ext>
            </a:extLst>
          </p:cNvPr>
          <p:cNvSpPr>
            <a:spLocks noGrp="1"/>
          </p:cNvSpPr>
          <p:nvPr>
            <p:ph type="title"/>
          </p:nvPr>
        </p:nvSpPr>
        <p:spPr/>
        <p:txBody>
          <a:bodyPr>
            <a:normAutofit/>
          </a:bodyPr>
          <a:lstStyle/>
          <a:p>
            <a:pPr marL="0" marR="0" algn="ctr">
              <a:lnSpc>
                <a:spcPct val="107000"/>
              </a:lnSpc>
              <a:spcBef>
                <a:spcPts val="0"/>
              </a:spcBef>
              <a:spcAft>
                <a:spcPts val="800"/>
              </a:spcAft>
            </a:pPr>
            <a:r>
              <a:rPr lang="es-GT" sz="3200" b="1" dirty="0">
                <a:solidFill>
                  <a:srgbClr val="D10A05"/>
                </a:solidFill>
              </a:rPr>
              <a:t>Evaluación previa (Q2)</a:t>
            </a:r>
            <a:endParaRPr lang="en-US" sz="3200" b="1" dirty="0">
              <a:solidFill>
                <a:srgbClr val="D10A05"/>
              </a:solidFill>
            </a:endParaRPr>
          </a:p>
        </p:txBody>
      </p:sp>
      <p:sp>
        <p:nvSpPr>
          <p:cNvPr id="3" name="Content Placeholder 2">
            <a:extLst>
              <a:ext uri="{FF2B5EF4-FFF2-40B4-BE49-F238E27FC236}">
                <a16:creationId xmlns:a16="http://schemas.microsoft.com/office/drawing/2014/main" id="{26F3E5F2-0785-4CA7-BD80-1D545CFBEB0D}"/>
              </a:ext>
            </a:extLst>
          </p:cNvPr>
          <p:cNvSpPr>
            <a:spLocks noGrp="1"/>
          </p:cNvSpPr>
          <p:nvPr>
            <p:ph idx="1"/>
          </p:nvPr>
        </p:nvSpPr>
        <p:spPr>
          <a:xfrm>
            <a:off x="1898100" y="1812782"/>
            <a:ext cx="6788699" cy="1769143"/>
          </a:xfrm>
        </p:spPr>
        <p:txBody>
          <a:bodyPr>
            <a:normAutofit/>
          </a:bodyPr>
          <a:lstStyle/>
          <a:p>
            <a:pPr marL="0" marR="0" indent="0" algn="just">
              <a:lnSpc>
                <a:spcPct val="107000"/>
              </a:lnSpc>
              <a:spcBef>
                <a:spcPts val="0"/>
              </a:spcBef>
              <a:spcAft>
                <a:spcPts val="800"/>
              </a:spcAft>
              <a:buNone/>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La transmisión indirecta incluye todo EXCEPTO lo siguiente: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mj-lt"/>
              <a:buAutoNum type="alphaUcPeriod"/>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Contacto de piel a piel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mj-lt"/>
              <a:buAutoNum type="alphaUcPeriod"/>
            </a:pPr>
            <a:r>
              <a:rPr lang="es-GT" sz="1800" dirty="0">
                <a:latin typeface="Times New Roman" panose="02020603050405020304" pitchFamily="18" charset="0"/>
                <a:ea typeface="Calibri" panose="020F0502020204030204" pitchFamily="34" charset="0"/>
                <a:cs typeface="Times New Roman" panose="02020603050405020304" pitchFamily="18" charset="0"/>
              </a:rPr>
              <a:t>T</a:t>
            </a: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ransmitido por mosquitos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mj-lt"/>
              <a:buAutoNum type="alphaUcPeriod"/>
            </a:pPr>
            <a:r>
              <a:rPr lang="es-GT" sz="1800" dirty="0">
                <a:latin typeface="Times New Roman" panose="02020603050405020304" pitchFamily="18" charset="0"/>
                <a:ea typeface="Calibri" panose="020F0502020204030204" pitchFamily="34" charset="0"/>
                <a:cs typeface="Times New Roman" panose="02020603050405020304" pitchFamily="18" charset="0"/>
              </a:rPr>
              <a:t>T</a:t>
            </a: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ransmitido por los alimentos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mj-lt"/>
              <a:buAutoNum type="alphaUcPeriod"/>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Perillas de puertas o asientos de </a:t>
            </a:r>
            <a:r>
              <a:rPr lang="es-GT" sz="1800" dirty="0">
                <a:latin typeface="Times New Roman" panose="02020603050405020304" pitchFamily="18" charset="0"/>
                <a:ea typeface="Calibri" panose="020F0502020204030204" pitchFamily="34" charset="0"/>
                <a:cs typeface="Times New Roman" panose="02020603050405020304" pitchFamily="18" charset="0"/>
              </a:rPr>
              <a:t>letrina </a:t>
            </a:r>
            <a:endParaRPr lang="en-US" dirty="0"/>
          </a:p>
        </p:txBody>
      </p:sp>
    </p:spTree>
    <p:extLst>
      <p:ext uri="{BB962C8B-B14F-4D97-AF65-F5344CB8AC3E}">
        <p14:creationId xmlns:p14="http://schemas.microsoft.com/office/powerpoint/2010/main" val="26791445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E4F98-3A8B-4B9B-ADEE-ADEBD35D34BE}"/>
              </a:ext>
            </a:extLst>
          </p:cNvPr>
          <p:cNvSpPr>
            <a:spLocks noGrp="1"/>
          </p:cNvSpPr>
          <p:nvPr>
            <p:ph type="title"/>
          </p:nvPr>
        </p:nvSpPr>
        <p:spPr/>
        <p:txBody>
          <a:bodyPr>
            <a:normAutofit/>
          </a:bodyPr>
          <a:lstStyle/>
          <a:p>
            <a:pPr>
              <a:lnSpc>
                <a:spcPct val="107000"/>
              </a:lnSpc>
              <a:spcBef>
                <a:spcPts val="0"/>
              </a:spcBef>
              <a:spcAft>
                <a:spcPts val="800"/>
              </a:spcAft>
            </a:pPr>
            <a:r>
              <a:rPr lang="es-GT" sz="3200" b="1" dirty="0">
                <a:solidFill>
                  <a:srgbClr val="D10A05"/>
                </a:solidFill>
              </a:rPr>
              <a:t>Evaluación previa (Q3)</a:t>
            </a:r>
            <a:endParaRPr lang="en-US" sz="3200" b="1" dirty="0">
              <a:solidFill>
                <a:srgbClr val="D10A05"/>
              </a:solidFill>
            </a:endParaRPr>
          </a:p>
        </p:txBody>
      </p:sp>
      <p:sp>
        <p:nvSpPr>
          <p:cNvPr id="3" name="Content Placeholder 2">
            <a:extLst>
              <a:ext uri="{FF2B5EF4-FFF2-40B4-BE49-F238E27FC236}">
                <a16:creationId xmlns:a16="http://schemas.microsoft.com/office/drawing/2014/main" id="{26F3E5F2-0785-4CA7-BD80-1D545CFBEB0D}"/>
              </a:ext>
            </a:extLst>
          </p:cNvPr>
          <p:cNvSpPr>
            <a:spLocks noGrp="1"/>
          </p:cNvSpPr>
          <p:nvPr>
            <p:ph idx="1"/>
          </p:nvPr>
        </p:nvSpPr>
        <p:spPr>
          <a:xfrm>
            <a:off x="1898100" y="1900296"/>
            <a:ext cx="6788699" cy="1870041"/>
          </a:xfrm>
        </p:spPr>
        <p:txBody>
          <a:bodyPr>
            <a:normAutofit/>
          </a:bodyPr>
          <a:lstStyle/>
          <a:p>
            <a:pPr marL="0" marR="0" algn="just">
              <a:lnSpc>
                <a:spcPct val="107000"/>
              </a:lnSpc>
              <a:spcBef>
                <a:spcPts val="0"/>
              </a:spcBef>
              <a:spcAft>
                <a:spcPts val="800"/>
              </a:spcAft>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Una pandemia se refiere a una epidemia que se ha extendido por varios países o continentes, afectando generalmente a un gran número de personas.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CIERTO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FALSO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001155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E4F98-3A8B-4B9B-ADEE-ADEBD35D34BE}"/>
              </a:ext>
            </a:extLst>
          </p:cNvPr>
          <p:cNvSpPr>
            <a:spLocks noGrp="1"/>
          </p:cNvSpPr>
          <p:nvPr>
            <p:ph type="title"/>
          </p:nvPr>
        </p:nvSpPr>
        <p:spPr>
          <a:xfrm>
            <a:off x="1898100" y="360485"/>
            <a:ext cx="6788699" cy="857250"/>
          </a:xfrm>
        </p:spPr>
        <p:txBody>
          <a:bodyPr>
            <a:normAutofit/>
          </a:bodyPr>
          <a:lstStyle/>
          <a:p>
            <a:pPr marL="0" marR="0">
              <a:lnSpc>
                <a:spcPct val="107000"/>
              </a:lnSpc>
              <a:spcBef>
                <a:spcPts val="0"/>
              </a:spcBef>
              <a:spcAft>
                <a:spcPts val="800"/>
              </a:spcAft>
            </a:pPr>
            <a:r>
              <a:rPr lang="es-GT" sz="3200" b="1" dirty="0">
                <a:solidFill>
                  <a:srgbClr val="D10A05"/>
                </a:solidFill>
              </a:rPr>
              <a:t>Evaluación previa (Q4)</a:t>
            </a:r>
            <a:endParaRPr lang="en-US" sz="3200" b="1" dirty="0">
              <a:solidFill>
                <a:srgbClr val="D10A05"/>
              </a:solidFill>
            </a:endParaRPr>
          </a:p>
        </p:txBody>
      </p:sp>
      <p:sp>
        <p:nvSpPr>
          <p:cNvPr id="3" name="Content Placeholder 2">
            <a:extLst>
              <a:ext uri="{FF2B5EF4-FFF2-40B4-BE49-F238E27FC236}">
                <a16:creationId xmlns:a16="http://schemas.microsoft.com/office/drawing/2014/main" id="{26F3E5F2-0785-4CA7-BD80-1D545CFBEB0D}"/>
              </a:ext>
            </a:extLst>
          </p:cNvPr>
          <p:cNvSpPr>
            <a:spLocks noGrp="1"/>
          </p:cNvSpPr>
          <p:nvPr>
            <p:ph idx="1"/>
          </p:nvPr>
        </p:nvSpPr>
        <p:spPr>
          <a:xfrm>
            <a:off x="1898100" y="1602004"/>
            <a:ext cx="6788699" cy="1939492"/>
          </a:xfrm>
        </p:spPr>
        <p:txBody>
          <a:bodyPr>
            <a:normAutofit/>
          </a:bodyPr>
          <a:lstStyle/>
          <a:p>
            <a:pPr marL="0" marR="0" indent="0" algn="just">
              <a:lnSpc>
                <a:spcPct val="107000"/>
              </a:lnSpc>
              <a:spcBef>
                <a:spcPts val="0"/>
              </a:spcBef>
              <a:spcAft>
                <a:spcPts val="800"/>
              </a:spcAft>
              <a:buNone/>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¿Cuál de los siguientes describe una infección no visible?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mj-lt"/>
              <a:buAutoNum type="alphaUcPeriod"/>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La entrada de un agente patógeno o microorganismo en el cuerpo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mj-lt"/>
              <a:buAutoNum type="alphaUcPeriod"/>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Una infección de un portador susceptible sin signos clínicos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mj-lt"/>
              <a:buAutoNum type="alphaUcPeriod"/>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Secreciones respiratorias al toser o estornudar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mj-lt"/>
              <a:buAutoNum type="alphaUcPeriod"/>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Una enfermedad transmitida entre animales y humanos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2200" dirty="0"/>
          </a:p>
          <a:p>
            <a:pPr marL="0" indent="0">
              <a:buNone/>
            </a:pPr>
            <a:endParaRPr lang="en-US" dirty="0"/>
          </a:p>
        </p:txBody>
      </p:sp>
    </p:spTree>
    <p:extLst>
      <p:ext uri="{BB962C8B-B14F-4D97-AF65-F5344CB8AC3E}">
        <p14:creationId xmlns:p14="http://schemas.microsoft.com/office/powerpoint/2010/main" val="27816922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E4F98-3A8B-4B9B-ADEE-ADEBD35D34BE}"/>
              </a:ext>
            </a:extLst>
          </p:cNvPr>
          <p:cNvSpPr>
            <a:spLocks noGrp="1"/>
          </p:cNvSpPr>
          <p:nvPr>
            <p:ph type="title"/>
          </p:nvPr>
        </p:nvSpPr>
        <p:spPr/>
        <p:txBody>
          <a:bodyPr>
            <a:normAutofit/>
          </a:bodyPr>
          <a:lstStyle/>
          <a:p>
            <a:pPr>
              <a:lnSpc>
                <a:spcPct val="107000"/>
              </a:lnSpc>
              <a:spcBef>
                <a:spcPts val="0"/>
              </a:spcBef>
              <a:spcAft>
                <a:spcPts val="800"/>
              </a:spcAft>
            </a:pPr>
            <a:r>
              <a:rPr lang="es-GT" sz="3200" b="1" dirty="0">
                <a:solidFill>
                  <a:srgbClr val="D10A05"/>
                </a:solidFill>
              </a:rPr>
              <a:t>Evaluación previa (Q5)</a:t>
            </a:r>
            <a:endParaRPr lang="en-US" sz="3200" b="1" dirty="0">
              <a:solidFill>
                <a:srgbClr val="D10A05"/>
              </a:solidFill>
            </a:endParaRPr>
          </a:p>
        </p:txBody>
      </p:sp>
      <p:sp>
        <p:nvSpPr>
          <p:cNvPr id="3" name="Content Placeholder 2">
            <a:extLst>
              <a:ext uri="{FF2B5EF4-FFF2-40B4-BE49-F238E27FC236}">
                <a16:creationId xmlns:a16="http://schemas.microsoft.com/office/drawing/2014/main" id="{26F3E5F2-0785-4CA7-BD80-1D545CFBEB0D}"/>
              </a:ext>
            </a:extLst>
          </p:cNvPr>
          <p:cNvSpPr>
            <a:spLocks noGrp="1"/>
          </p:cNvSpPr>
          <p:nvPr>
            <p:ph idx="1"/>
          </p:nvPr>
        </p:nvSpPr>
        <p:spPr>
          <a:xfrm>
            <a:off x="1898099" y="1743414"/>
            <a:ext cx="6788699" cy="2147516"/>
          </a:xfrm>
        </p:spPr>
        <p:txBody>
          <a:bodyPr>
            <a:normAutofit/>
          </a:bodyPr>
          <a:lstStyle/>
          <a:p>
            <a:pPr marL="0" marR="0" algn="just">
              <a:lnSpc>
                <a:spcPct val="107000"/>
              </a:lnSpc>
              <a:spcBef>
                <a:spcPts val="0"/>
              </a:spcBef>
              <a:spcAft>
                <a:spcPts val="800"/>
              </a:spcAft>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¿Cuál de los siguientes se consideraría un control administrativo?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mj-lt"/>
              <a:buAutoNum type="alphaUcPeriod"/>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Ventilación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mj-lt"/>
              <a:buAutoNum type="alphaUcPeriod"/>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Servicio </a:t>
            </a:r>
            <a:r>
              <a:rPr lang="es-GT" sz="1800" dirty="0">
                <a:latin typeface="Times New Roman" panose="02020603050405020304" pitchFamily="18" charset="0"/>
                <a:ea typeface="Calibri" panose="020F0502020204030204" pitchFamily="34" charset="0"/>
                <a:cs typeface="Times New Roman" panose="02020603050405020304" pitchFamily="18" charset="0"/>
              </a:rPr>
              <a:t>al coche (</a:t>
            </a:r>
            <a:r>
              <a:rPr lang="es-GT" sz="1800" i="1" dirty="0">
                <a:latin typeface="Times New Roman" panose="02020603050405020304" pitchFamily="18" charset="0"/>
                <a:ea typeface="Calibri" panose="020F0502020204030204" pitchFamily="34" charset="0"/>
                <a:cs typeface="Times New Roman" panose="02020603050405020304" pitchFamily="18" charset="0"/>
              </a:rPr>
              <a:t>drive-</a:t>
            </a:r>
            <a:r>
              <a:rPr lang="es-GT" sz="1800" i="1" dirty="0" err="1">
                <a:latin typeface="Times New Roman" panose="02020603050405020304" pitchFamily="18" charset="0"/>
                <a:ea typeface="Calibri" panose="020F0502020204030204" pitchFamily="34" charset="0"/>
                <a:cs typeface="Times New Roman" panose="02020603050405020304" pitchFamily="18" charset="0"/>
              </a:rPr>
              <a:t>thru</a:t>
            </a:r>
            <a:r>
              <a:rPr lang="es-GT" sz="1800" dirty="0">
                <a:latin typeface="Times New Roman" panose="02020603050405020304" pitchFamily="18"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mj-lt"/>
              <a:buAutoNum type="alphaUcPeriod"/>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Escudos de plástico y otras barreras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mj-lt"/>
              <a:buAutoNum type="alphaUcPeriod"/>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Limitar la cantidad de personal presente para actividades de exposición de alto nivel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2200" dirty="0"/>
          </a:p>
          <a:p>
            <a:pPr marL="0" indent="0">
              <a:buNone/>
            </a:pPr>
            <a:endParaRPr lang="en-US" sz="2200" dirty="0"/>
          </a:p>
        </p:txBody>
      </p:sp>
    </p:spTree>
    <p:extLst>
      <p:ext uri="{BB962C8B-B14F-4D97-AF65-F5344CB8AC3E}">
        <p14:creationId xmlns:p14="http://schemas.microsoft.com/office/powerpoint/2010/main" val="11887819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51A2F-C9D4-4D83-984B-B952FCF656FD}"/>
              </a:ext>
            </a:extLst>
          </p:cNvPr>
          <p:cNvSpPr>
            <a:spLocks noGrp="1"/>
          </p:cNvSpPr>
          <p:nvPr>
            <p:ph type="title"/>
          </p:nvPr>
        </p:nvSpPr>
        <p:spPr>
          <a:xfrm>
            <a:off x="1942242" y="1013906"/>
            <a:ext cx="6788699" cy="857250"/>
          </a:xfrm>
        </p:spPr>
        <p:txBody>
          <a:bodyPr>
            <a:noAutofit/>
          </a:bodyPr>
          <a:lstStyle/>
          <a:p>
            <a:pPr marL="0" marR="0" algn="ctr">
              <a:lnSpc>
                <a:spcPct val="107000"/>
              </a:lnSpc>
              <a:spcBef>
                <a:spcPts val="0"/>
              </a:spcBef>
              <a:spcAft>
                <a:spcPts val="800"/>
              </a:spcAft>
            </a:pPr>
            <a:r>
              <a:rPr lang="es-GT" sz="2800" b="1" dirty="0">
                <a:solidFill>
                  <a:srgbClr val="D10A05"/>
                </a:solidFill>
                <a:ea typeface="ＭＳ Ｐゴシック" panose="020B0600070205080204" pitchFamily="34" charset="-128"/>
                <a:cs typeface="+mn-cs"/>
              </a:rPr>
              <a:t>¿Qué es una enfermedad infecciosa?</a:t>
            </a:r>
            <a:endParaRPr lang="en-US" sz="2800" b="1" dirty="0">
              <a:solidFill>
                <a:srgbClr val="D10A05"/>
              </a:solidFill>
              <a:ea typeface="ＭＳ Ｐゴシック" panose="020B0600070205080204" pitchFamily="34" charset="-128"/>
              <a:cs typeface="+mn-cs"/>
            </a:endParaRPr>
          </a:p>
        </p:txBody>
      </p:sp>
      <p:pic>
        <p:nvPicPr>
          <p:cNvPr id="5" name="Content Placeholder 7" descr="Map outline of the US and COVID-19 virus">
            <a:extLst>
              <a:ext uri="{FF2B5EF4-FFF2-40B4-BE49-F238E27FC236}">
                <a16:creationId xmlns:a16="http://schemas.microsoft.com/office/drawing/2014/main" id="{DEF68353-7E1F-4E61-9273-802DAA972643}"/>
              </a:ext>
            </a:extLst>
          </p:cNvPr>
          <p:cNvPicPr>
            <a:picLocks noChangeAspect="1"/>
          </p:cNvPicPr>
          <p:nvPr/>
        </p:nvPicPr>
        <p:blipFill rotWithShape="1">
          <a:blip r:embed="rId3">
            <a:extLst>
              <a:ext uri="{28A0092B-C50C-407E-A947-70E740481C1C}">
                <a14:useLocalDpi xmlns:a14="http://schemas.microsoft.com/office/drawing/2010/main" val="0"/>
              </a:ext>
            </a:extLst>
          </a:blip>
          <a:srcRect r="19210"/>
          <a:stretch/>
        </p:blipFill>
        <p:spPr>
          <a:xfrm>
            <a:off x="2126700" y="2430892"/>
            <a:ext cx="6331498" cy="2452288"/>
          </a:xfrm>
          <a:prstGeom prst="rect">
            <a:avLst/>
          </a:prstGeom>
        </p:spPr>
      </p:pic>
      <p:sp>
        <p:nvSpPr>
          <p:cNvPr id="4" name="Title 1">
            <a:extLst>
              <a:ext uri="{FF2B5EF4-FFF2-40B4-BE49-F238E27FC236}">
                <a16:creationId xmlns:a16="http://schemas.microsoft.com/office/drawing/2014/main" id="{B5D5DBE0-168A-1928-44AE-73B961AEE5CF}"/>
              </a:ext>
            </a:extLst>
          </p:cNvPr>
          <p:cNvSpPr txBox="1">
            <a:spLocks/>
          </p:cNvSpPr>
          <p:nvPr/>
        </p:nvSpPr>
        <p:spPr>
          <a:xfrm>
            <a:off x="1942241" y="389985"/>
            <a:ext cx="6788699"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107000"/>
              </a:lnSpc>
              <a:spcBef>
                <a:spcPts val="0"/>
              </a:spcBef>
              <a:spcAft>
                <a:spcPts val="800"/>
              </a:spcAft>
            </a:pPr>
            <a:r>
              <a:rPr lang="es-GT" sz="2800" b="1" i="1" dirty="0"/>
              <a:t>Módulo 1</a:t>
            </a:r>
            <a:endParaRPr lang="en-US" sz="2800" b="1" dirty="0">
              <a:solidFill>
                <a:srgbClr val="D10A05"/>
              </a:solidFill>
              <a:ea typeface="ＭＳ Ｐゴシック" panose="020B0600070205080204" pitchFamily="34" charset="-128"/>
              <a:cs typeface="+mn-cs"/>
            </a:endParaRPr>
          </a:p>
        </p:txBody>
      </p:sp>
    </p:spTree>
    <p:extLst>
      <p:ext uri="{BB962C8B-B14F-4D97-AF65-F5344CB8AC3E}">
        <p14:creationId xmlns:p14="http://schemas.microsoft.com/office/powerpoint/2010/main" val="33143472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2447D-0786-486D-AE3A-2E32FAD66DF8}"/>
              </a:ext>
            </a:extLst>
          </p:cNvPr>
          <p:cNvSpPr>
            <a:spLocks noGrp="1"/>
          </p:cNvSpPr>
          <p:nvPr>
            <p:ph type="title"/>
          </p:nvPr>
        </p:nvSpPr>
        <p:spPr>
          <a:xfrm>
            <a:off x="1783799" y="357809"/>
            <a:ext cx="6868317" cy="857250"/>
          </a:xfrm>
        </p:spPr>
        <p:txBody>
          <a:bodyPr>
            <a:noAutofit/>
          </a:bodyPr>
          <a:lstStyle/>
          <a:p>
            <a:pPr marL="0" marR="0">
              <a:lnSpc>
                <a:spcPct val="107000"/>
              </a:lnSpc>
              <a:spcAft>
                <a:spcPts val="800"/>
              </a:spcAft>
            </a:pPr>
            <a:r>
              <a:rPr lang="es-GT" sz="3200" b="1" dirty="0">
                <a:solidFill>
                  <a:srgbClr val="D10A05"/>
                </a:solidFill>
              </a:rPr>
              <a:t>Enfermedad infecciosa</a:t>
            </a:r>
            <a:endParaRPr lang="en-US" sz="3200" b="1" dirty="0">
              <a:solidFill>
                <a:srgbClr val="D10A05"/>
              </a:solidFill>
            </a:endParaRPr>
          </a:p>
        </p:txBody>
      </p:sp>
      <p:sp>
        <p:nvSpPr>
          <p:cNvPr id="3" name="Content Placeholder 2">
            <a:extLst>
              <a:ext uri="{FF2B5EF4-FFF2-40B4-BE49-F238E27FC236}">
                <a16:creationId xmlns:a16="http://schemas.microsoft.com/office/drawing/2014/main" id="{D6E9743D-ECD5-4D04-82E0-212E2176EA40}"/>
              </a:ext>
            </a:extLst>
          </p:cNvPr>
          <p:cNvSpPr>
            <a:spLocks noGrp="1"/>
          </p:cNvSpPr>
          <p:nvPr>
            <p:ph idx="1"/>
          </p:nvPr>
        </p:nvSpPr>
        <p:spPr>
          <a:xfrm>
            <a:off x="2069550" y="1816077"/>
            <a:ext cx="6443829" cy="1034330"/>
          </a:xfrm>
        </p:spPr>
        <p:txBody>
          <a:bodyPr>
            <a:normAutofit/>
          </a:bodyPr>
          <a:lstStyle/>
          <a:p>
            <a:pPr marL="0" marR="0" indent="0">
              <a:lnSpc>
                <a:spcPct val="107000"/>
              </a:lnSpc>
              <a:spcBef>
                <a:spcPts val="0"/>
              </a:spcBef>
              <a:spcAft>
                <a:spcPts val="800"/>
              </a:spcAft>
              <a:buNone/>
            </a:pPr>
            <a:r>
              <a:rPr lang="es-GT"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Una enfermedad causada por la entrada de un agente patógeno (comúnmente conocido como germen) o microorganismo en el cuerpo donde crece, se multiplica y causa enfermedad.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170634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8D4D26-DE0F-4256-B7BA-EDEDF099996F}"/>
              </a:ext>
            </a:extLst>
          </p:cNvPr>
          <p:cNvSpPr>
            <a:spLocks noGrp="1"/>
          </p:cNvSpPr>
          <p:nvPr>
            <p:ph idx="1"/>
          </p:nvPr>
        </p:nvSpPr>
        <p:spPr>
          <a:xfrm>
            <a:off x="1898100" y="1440322"/>
            <a:ext cx="6788699" cy="2531291"/>
          </a:xfrm>
        </p:spPr>
        <p:txBody>
          <a:bodyPr>
            <a:normAutofit/>
          </a:bodyPr>
          <a:lstStyle/>
          <a:p>
            <a:pPr marL="342900" marR="0" lvl="0" indent="-342900">
              <a:lnSpc>
                <a:spcPct val="107000"/>
              </a:lnSpc>
              <a:spcBef>
                <a:spcPts val="0"/>
              </a:spcBef>
              <a:spcAft>
                <a:spcPts val="0"/>
              </a:spcAft>
              <a:buFont typeface="Symbol" panose="05050102010706020507" pitchFamily="18" charset="2"/>
              <a:buChar char=""/>
            </a:pPr>
            <a:r>
              <a:rPr lang="es-GT"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Epidemia: </a:t>
            </a:r>
            <a:r>
              <a:rPr lang="es-GT"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la rápida propagación de una enfermedad a un gran número de personas en una población dada en un corto período de tiempo.</a:t>
            </a:r>
          </a:p>
          <a:p>
            <a:pPr marL="0" marR="0" lvl="0" indent="0" algn="just">
              <a:lnSpc>
                <a:spcPct val="107000"/>
              </a:lnSpc>
              <a:spcBef>
                <a:spcPts val="0"/>
              </a:spcBef>
              <a:spcAft>
                <a:spcPts val="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Symbol" panose="05050102010706020507" pitchFamily="18" charset="2"/>
              <a:buChar char=""/>
            </a:pPr>
            <a:r>
              <a:rPr lang="es-GT"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Pandemia: </a:t>
            </a:r>
            <a:r>
              <a:rPr lang="es-GT"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se refiere a una epidemia que se ha extendido por varios países o continentes, afectando generalmente a un gran número de personas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
        <p:nvSpPr>
          <p:cNvPr id="4" name="Title 1">
            <a:extLst>
              <a:ext uri="{FF2B5EF4-FFF2-40B4-BE49-F238E27FC236}">
                <a16:creationId xmlns:a16="http://schemas.microsoft.com/office/drawing/2014/main" id="{62BB23F9-A93B-4B39-8F23-EC708CE3ED5B}"/>
              </a:ext>
            </a:extLst>
          </p:cNvPr>
          <p:cNvSpPr txBox="1">
            <a:spLocks/>
          </p:cNvSpPr>
          <p:nvPr/>
        </p:nvSpPr>
        <p:spPr>
          <a:xfrm>
            <a:off x="1783800" y="314637"/>
            <a:ext cx="6843091"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R="0">
              <a:lnSpc>
                <a:spcPct val="107000"/>
              </a:lnSpc>
              <a:spcAft>
                <a:spcPts val="800"/>
              </a:spcAft>
            </a:pPr>
            <a:r>
              <a:rPr lang="es-GT" sz="3200" b="1" dirty="0">
                <a:solidFill>
                  <a:srgbClr val="D10A05"/>
                </a:solidFill>
              </a:rPr>
              <a:t>Epidemia vs pandemia</a:t>
            </a:r>
            <a:endParaRPr lang="en-US" sz="3200" b="1" dirty="0">
              <a:solidFill>
                <a:srgbClr val="D10A05"/>
              </a:solidFill>
            </a:endParaRPr>
          </a:p>
        </p:txBody>
      </p:sp>
    </p:spTree>
    <p:extLst>
      <p:ext uri="{BB962C8B-B14F-4D97-AF65-F5344CB8AC3E}">
        <p14:creationId xmlns:p14="http://schemas.microsoft.com/office/powerpoint/2010/main" val="41036187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A394CB-0229-4AFF-AF67-F07796A78085}"/>
              </a:ext>
            </a:extLst>
          </p:cNvPr>
          <p:cNvPicPr>
            <a:picLocks noChangeAspect="1"/>
          </p:cNvPicPr>
          <p:nvPr/>
        </p:nvPicPr>
        <p:blipFill>
          <a:blip r:embed="rId3"/>
          <a:stretch>
            <a:fillRect/>
          </a:stretch>
        </p:blipFill>
        <p:spPr>
          <a:xfrm>
            <a:off x="99152" y="1250787"/>
            <a:ext cx="1376813" cy="1892424"/>
          </a:xfrm>
          <a:prstGeom prst="rect">
            <a:avLst/>
          </a:prstGeom>
        </p:spPr>
      </p:pic>
      <p:sp>
        <p:nvSpPr>
          <p:cNvPr id="5" name="TextBox 4">
            <a:extLst>
              <a:ext uri="{FF2B5EF4-FFF2-40B4-BE49-F238E27FC236}">
                <a16:creationId xmlns:a16="http://schemas.microsoft.com/office/drawing/2014/main" id="{2E062AB4-99E3-48F7-A065-5382DB78BD8E}"/>
              </a:ext>
            </a:extLst>
          </p:cNvPr>
          <p:cNvSpPr txBox="1"/>
          <p:nvPr/>
        </p:nvSpPr>
        <p:spPr>
          <a:xfrm>
            <a:off x="99152" y="2756310"/>
            <a:ext cx="1510281" cy="446276"/>
          </a:xfrm>
          <a:prstGeom prst="rect">
            <a:avLst/>
          </a:prstGeom>
          <a:noFill/>
        </p:spPr>
        <p:txBody>
          <a:bodyPr wrap="square" rtlCol="0">
            <a:spAutoFit/>
          </a:bodyPr>
          <a:lstStyle/>
          <a:p>
            <a:r>
              <a:rPr lang="en-US" sz="900" dirty="0"/>
              <a:t>"</a:t>
            </a:r>
            <a:r>
              <a:rPr lang="en-US" sz="700" dirty="0"/>
              <a:t>'Hippocrates'." by </a:t>
            </a:r>
            <a:r>
              <a:rPr lang="en-US" sz="700" dirty="0" err="1"/>
              <a:t>Biblioteca</a:t>
            </a:r>
            <a:r>
              <a:rPr lang="en-US" sz="700" dirty="0"/>
              <a:t> Rector Machado y </a:t>
            </a:r>
            <a:r>
              <a:rPr lang="en-US" sz="700" dirty="0" err="1"/>
              <a:t>Nuñez</a:t>
            </a:r>
            <a:r>
              <a:rPr lang="en-US" sz="700" dirty="0"/>
              <a:t> is marked with CC PDM 1.0 </a:t>
            </a:r>
            <a:endParaRPr lang="en-US" sz="900" dirty="0"/>
          </a:p>
        </p:txBody>
      </p:sp>
      <p:graphicFrame>
        <p:nvGraphicFramePr>
          <p:cNvPr id="2" name="Table 1">
            <a:extLst>
              <a:ext uri="{FF2B5EF4-FFF2-40B4-BE49-F238E27FC236}">
                <a16:creationId xmlns:a16="http://schemas.microsoft.com/office/drawing/2014/main" id="{D7E40A1E-8949-431B-91EC-98F1E4024C73}"/>
              </a:ext>
            </a:extLst>
          </p:cNvPr>
          <p:cNvGraphicFramePr>
            <a:graphicFrameLocks noGrp="1"/>
          </p:cNvGraphicFramePr>
          <p:nvPr>
            <p:extLst>
              <p:ext uri="{D42A27DB-BD31-4B8C-83A1-F6EECF244321}">
                <p14:modId xmlns:p14="http://schemas.microsoft.com/office/powerpoint/2010/main" val="1290755039"/>
              </p:ext>
            </p:extLst>
          </p:nvPr>
        </p:nvGraphicFramePr>
        <p:xfrm>
          <a:off x="1681843" y="475612"/>
          <a:ext cx="7282543" cy="3168010"/>
        </p:xfrm>
        <a:graphic>
          <a:graphicData uri="http://schemas.openxmlformats.org/drawingml/2006/table">
            <a:tbl>
              <a:tblPr firstRow="1" firstCol="1" bandRow="1">
                <a:tableStyleId>{BC89EF96-8CEA-46FF-86C4-4CE0E7609802}</a:tableStyleId>
              </a:tblPr>
              <a:tblGrid>
                <a:gridCol w="1384285">
                  <a:extLst>
                    <a:ext uri="{9D8B030D-6E8A-4147-A177-3AD203B41FA5}">
                      <a16:colId xmlns:a16="http://schemas.microsoft.com/office/drawing/2014/main" val="918352454"/>
                    </a:ext>
                  </a:extLst>
                </a:gridCol>
                <a:gridCol w="1263912">
                  <a:extLst>
                    <a:ext uri="{9D8B030D-6E8A-4147-A177-3AD203B41FA5}">
                      <a16:colId xmlns:a16="http://schemas.microsoft.com/office/drawing/2014/main" val="3759859366"/>
                    </a:ext>
                  </a:extLst>
                </a:gridCol>
                <a:gridCol w="1588250">
                  <a:extLst>
                    <a:ext uri="{9D8B030D-6E8A-4147-A177-3AD203B41FA5}">
                      <a16:colId xmlns:a16="http://schemas.microsoft.com/office/drawing/2014/main" val="4159310409"/>
                    </a:ext>
                  </a:extLst>
                </a:gridCol>
                <a:gridCol w="1661811">
                  <a:extLst>
                    <a:ext uri="{9D8B030D-6E8A-4147-A177-3AD203B41FA5}">
                      <a16:colId xmlns:a16="http://schemas.microsoft.com/office/drawing/2014/main" val="2579466494"/>
                    </a:ext>
                  </a:extLst>
                </a:gridCol>
                <a:gridCol w="1384285">
                  <a:extLst>
                    <a:ext uri="{9D8B030D-6E8A-4147-A177-3AD203B41FA5}">
                      <a16:colId xmlns:a16="http://schemas.microsoft.com/office/drawing/2014/main" val="2111112686"/>
                    </a:ext>
                  </a:extLst>
                </a:gridCol>
              </a:tblGrid>
              <a:tr h="372152">
                <a:tc>
                  <a:txBody>
                    <a:bodyPr/>
                    <a:lstStyle/>
                    <a:p>
                      <a:pPr marL="0" marR="0" algn="ctr" defTabSz="457200" rtl="0" eaLnBrk="1" fontAlgn="ctr" latinLnBrk="0" hangingPunct="1">
                        <a:lnSpc>
                          <a:spcPct val="107000"/>
                        </a:lnSpc>
                        <a:spcBef>
                          <a:spcPts val="0"/>
                        </a:spcBef>
                        <a:spcAft>
                          <a:spcPts val="0"/>
                        </a:spcAft>
                      </a:pPr>
                      <a:r>
                        <a:rPr lang="es-GT" sz="1000" b="1" i="0" u="none" strike="noStrike" kern="1200" dirty="0">
                          <a:solidFill>
                            <a:schemeClr val="tx1"/>
                          </a:solidFill>
                          <a:effectLst/>
                          <a:latin typeface="Arial" panose="020B0604020202020204" pitchFamily="34" charset="0"/>
                          <a:cs typeface="Times New Roman" panose="02020603050405020304" pitchFamily="18" charset="0"/>
                        </a:rPr>
                        <a:t>Pandemia</a:t>
                      </a:r>
                      <a:endParaRPr lang="en-US" sz="1000" b="1" i="0" u="none" strike="noStrike"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4133" marR="64133" marT="0" marB="0" anchor="ctr">
                    <a:solidFill>
                      <a:schemeClr val="tx2">
                        <a:lumMod val="40000"/>
                        <a:lumOff val="60000"/>
                      </a:schemeClr>
                    </a:solidFill>
                  </a:tcPr>
                </a:tc>
                <a:tc>
                  <a:txBody>
                    <a:bodyPr/>
                    <a:lstStyle/>
                    <a:p>
                      <a:pPr marL="0" marR="0" algn="ctr" defTabSz="457200" rtl="0" eaLnBrk="1" fontAlgn="ctr" latinLnBrk="0" hangingPunct="1">
                        <a:lnSpc>
                          <a:spcPct val="107000"/>
                        </a:lnSpc>
                        <a:spcBef>
                          <a:spcPts val="0"/>
                        </a:spcBef>
                        <a:spcAft>
                          <a:spcPts val="0"/>
                        </a:spcAft>
                      </a:pPr>
                      <a:r>
                        <a:rPr lang="es-GT" sz="1000" b="1" i="0" u="none" strike="noStrike" kern="1200" dirty="0">
                          <a:solidFill>
                            <a:schemeClr val="tx1"/>
                          </a:solidFill>
                          <a:effectLst/>
                          <a:latin typeface="Arial" panose="020B0604020202020204" pitchFamily="34" charset="0"/>
                          <a:ea typeface="+mn-ea"/>
                          <a:cs typeface="Times New Roman" panose="02020603050405020304" pitchFamily="18" charset="0"/>
                        </a:rPr>
                        <a:t>Período en la Historia</a:t>
                      </a:r>
                      <a:endParaRPr lang="en-US" sz="1000" b="1" i="0" u="none" strike="noStrike" kern="1200" dirty="0">
                        <a:solidFill>
                          <a:schemeClr val="tx1"/>
                        </a:solidFill>
                        <a:effectLst/>
                        <a:latin typeface="Arial" panose="020B0604020202020204" pitchFamily="34" charset="0"/>
                        <a:ea typeface="+mn-ea"/>
                        <a:cs typeface="Times New Roman" panose="02020603050405020304" pitchFamily="18" charset="0"/>
                      </a:endParaRPr>
                    </a:p>
                  </a:txBody>
                  <a:tcPr marL="64133" marR="64133" marT="0" marB="0" anchor="ctr">
                    <a:solidFill>
                      <a:schemeClr val="tx2">
                        <a:lumMod val="40000"/>
                        <a:lumOff val="60000"/>
                      </a:schemeClr>
                    </a:solidFill>
                  </a:tcPr>
                </a:tc>
                <a:tc>
                  <a:txBody>
                    <a:bodyPr/>
                    <a:lstStyle/>
                    <a:p>
                      <a:pPr marL="0" marR="0" algn="ctr" defTabSz="457200" rtl="0" eaLnBrk="1" fontAlgn="ctr" latinLnBrk="0" hangingPunct="1">
                        <a:lnSpc>
                          <a:spcPct val="107000"/>
                        </a:lnSpc>
                        <a:spcBef>
                          <a:spcPts val="0"/>
                        </a:spcBef>
                        <a:spcAft>
                          <a:spcPts val="0"/>
                        </a:spcAft>
                      </a:pPr>
                      <a:r>
                        <a:rPr lang="es-GT" sz="1000" b="1" i="0" u="none" strike="noStrike" kern="1200" dirty="0">
                          <a:solidFill>
                            <a:schemeClr val="tx1"/>
                          </a:solidFill>
                          <a:effectLst/>
                          <a:latin typeface="Arial" panose="020B0604020202020204" pitchFamily="34" charset="0"/>
                          <a:ea typeface="+mn-ea"/>
                          <a:cs typeface="Times New Roman" panose="02020603050405020304" pitchFamily="18" charset="0"/>
                        </a:rPr>
                        <a:t>Causa</a:t>
                      </a:r>
                      <a:endParaRPr lang="en-US" sz="1000" b="1" i="0" u="none" strike="noStrike" kern="1200" dirty="0">
                        <a:solidFill>
                          <a:schemeClr val="tx1"/>
                        </a:solidFill>
                        <a:effectLst/>
                        <a:latin typeface="Arial" panose="020B0604020202020204" pitchFamily="34" charset="0"/>
                        <a:ea typeface="+mn-ea"/>
                        <a:cs typeface="Times New Roman" panose="02020603050405020304" pitchFamily="18" charset="0"/>
                      </a:endParaRPr>
                    </a:p>
                  </a:txBody>
                  <a:tcPr marL="64133" marR="64133" marT="0" marB="0" anchor="ctr">
                    <a:solidFill>
                      <a:schemeClr val="tx2">
                        <a:lumMod val="40000"/>
                        <a:lumOff val="60000"/>
                      </a:schemeClr>
                    </a:solidFill>
                  </a:tcPr>
                </a:tc>
                <a:tc>
                  <a:txBody>
                    <a:bodyPr/>
                    <a:lstStyle/>
                    <a:p>
                      <a:pPr marL="0" marR="0" algn="ctr" defTabSz="457200" rtl="0" eaLnBrk="1" fontAlgn="ctr" latinLnBrk="0" hangingPunct="1">
                        <a:lnSpc>
                          <a:spcPct val="107000"/>
                        </a:lnSpc>
                        <a:spcBef>
                          <a:spcPts val="0"/>
                        </a:spcBef>
                        <a:spcAft>
                          <a:spcPts val="0"/>
                        </a:spcAft>
                      </a:pPr>
                      <a:r>
                        <a:rPr lang="es-GT" sz="1000" b="1" i="0" u="none" strike="noStrike" kern="1200" dirty="0">
                          <a:solidFill>
                            <a:schemeClr val="tx1"/>
                          </a:solidFill>
                          <a:effectLst/>
                          <a:latin typeface="Arial" panose="020B0604020202020204" pitchFamily="34" charset="0"/>
                          <a:ea typeface="+mn-ea"/>
                          <a:cs typeface="Times New Roman" panose="02020603050405020304" pitchFamily="18" charset="0"/>
                        </a:rPr>
                        <a:t>Propagación</a:t>
                      </a:r>
                      <a:endParaRPr lang="en-US" sz="1000" b="1" i="0" u="none" strike="noStrike" kern="1200" dirty="0">
                        <a:solidFill>
                          <a:schemeClr val="tx1"/>
                        </a:solidFill>
                        <a:effectLst/>
                        <a:latin typeface="Arial" panose="020B0604020202020204" pitchFamily="34" charset="0"/>
                        <a:ea typeface="+mn-ea"/>
                        <a:cs typeface="Times New Roman" panose="02020603050405020304" pitchFamily="18" charset="0"/>
                      </a:endParaRPr>
                    </a:p>
                  </a:txBody>
                  <a:tcPr marL="64133" marR="64133" marT="0" marB="0" anchor="ctr">
                    <a:solidFill>
                      <a:schemeClr val="tx2">
                        <a:lumMod val="40000"/>
                        <a:lumOff val="60000"/>
                      </a:schemeClr>
                    </a:solidFill>
                  </a:tcPr>
                </a:tc>
                <a:tc>
                  <a:txBody>
                    <a:bodyPr/>
                    <a:lstStyle/>
                    <a:p>
                      <a:pPr marL="0" marR="0" algn="ctr" defTabSz="457200" rtl="0" eaLnBrk="1" fontAlgn="ctr" latinLnBrk="0" hangingPunct="1">
                        <a:lnSpc>
                          <a:spcPct val="107000"/>
                        </a:lnSpc>
                        <a:spcBef>
                          <a:spcPts val="0"/>
                        </a:spcBef>
                        <a:spcAft>
                          <a:spcPts val="0"/>
                        </a:spcAft>
                      </a:pPr>
                      <a:r>
                        <a:rPr lang="es-GT" sz="1000" b="1" i="0" u="none" strike="noStrike" kern="1200" dirty="0">
                          <a:solidFill>
                            <a:schemeClr val="tx1"/>
                          </a:solidFill>
                          <a:effectLst/>
                          <a:latin typeface="Arial" panose="020B0604020202020204" pitchFamily="34" charset="0"/>
                          <a:ea typeface="+mn-ea"/>
                          <a:cs typeface="Times New Roman" panose="02020603050405020304" pitchFamily="18" charset="0"/>
                        </a:rPr>
                        <a:t>Muertes Estimadas</a:t>
                      </a:r>
                      <a:endParaRPr lang="en-US" sz="1000" b="1" i="0" u="none" strike="noStrike" kern="1200" dirty="0">
                        <a:solidFill>
                          <a:schemeClr val="tx1"/>
                        </a:solidFill>
                        <a:effectLst/>
                        <a:latin typeface="Arial" panose="020B0604020202020204" pitchFamily="34" charset="0"/>
                        <a:ea typeface="+mn-ea"/>
                        <a:cs typeface="Times New Roman" panose="02020603050405020304" pitchFamily="18" charset="0"/>
                      </a:endParaRPr>
                    </a:p>
                  </a:txBody>
                  <a:tcPr marL="64133" marR="64133" marT="0" marB="0" anchor="ctr">
                    <a:solidFill>
                      <a:schemeClr val="tx2">
                        <a:lumMod val="40000"/>
                        <a:lumOff val="60000"/>
                      </a:schemeClr>
                    </a:solidFill>
                  </a:tcPr>
                </a:tc>
                <a:extLst>
                  <a:ext uri="{0D108BD9-81ED-4DB2-BD59-A6C34878D82A}">
                    <a16:rowId xmlns:a16="http://schemas.microsoft.com/office/drawing/2014/main" val="3934970650"/>
                  </a:ext>
                </a:extLst>
              </a:tr>
              <a:tr h="372152">
                <a:tc>
                  <a:txBody>
                    <a:bodyPr/>
                    <a:lstStyle/>
                    <a:p>
                      <a:pPr marL="0" marR="0" algn="ctr">
                        <a:lnSpc>
                          <a:spcPct val="107000"/>
                        </a:lnSpc>
                        <a:spcBef>
                          <a:spcPts val="0"/>
                        </a:spcBef>
                        <a:spcAft>
                          <a:spcPts val="0"/>
                        </a:spcAft>
                      </a:pPr>
                      <a:r>
                        <a:rPr lang="es-GT" sz="900" dirty="0">
                          <a:effectLst/>
                          <a:latin typeface="+mj-lt"/>
                        </a:rPr>
                        <a:t>Viruela</a:t>
                      </a:r>
                      <a:endParaRPr lang="en-US" sz="1000" dirty="0">
                        <a:effectLst/>
                        <a:latin typeface="+mj-lt"/>
                        <a:ea typeface="Calibri" panose="020F0502020204030204" pitchFamily="34" charset="0"/>
                        <a:cs typeface="Times New Roman" panose="02020603050405020304" pitchFamily="18" charset="0"/>
                      </a:endParaRPr>
                    </a:p>
                  </a:txBody>
                  <a:tcPr marL="64133" marR="64133" marT="0" marB="0">
                    <a:solidFill>
                      <a:schemeClr val="bg1">
                        <a:lumMod val="95000"/>
                        <a:alpha val="20000"/>
                      </a:schemeClr>
                    </a:solidFill>
                  </a:tcPr>
                </a:tc>
                <a:tc>
                  <a:txBody>
                    <a:bodyPr/>
                    <a:lstStyle/>
                    <a:p>
                      <a:pPr marL="0" marR="0" algn="ctr">
                        <a:lnSpc>
                          <a:spcPct val="107000"/>
                        </a:lnSpc>
                        <a:spcBef>
                          <a:spcPts val="0"/>
                        </a:spcBef>
                        <a:spcAft>
                          <a:spcPts val="0"/>
                        </a:spcAft>
                      </a:pPr>
                      <a:r>
                        <a:rPr lang="en-US" sz="900" dirty="0">
                          <a:effectLst/>
                          <a:latin typeface="+mj-lt"/>
                        </a:rPr>
                        <a:t>1877-1977</a:t>
                      </a:r>
                      <a:endParaRPr lang="en-US" sz="1000" dirty="0">
                        <a:effectLst/>
                        <a:latin typeface="+mj-lt"/>
                        <a:ea typeface="Calibri" panose="020F0502020204030204" pitchFamily="34" charset="0"/>
                        <a:cs typeface="Times New Roman" panose="02020603050405020304" pitchFamily="18" charset="0"/>
                      </a:endParaRPr>
                    </a:p>
                  </a:txBody>
                  <a:tcPr marL="64133" marR="64133" marT="0" marB="0">
                    <a:solidFill>
                      <a:schemeClr val="bg1">
                        <a:lumMod val="95000"/>
                        <a:alpha val="20000"/>
                      </a:schemeClr>
                    </a:solidFill>
                  </a:tcPr>
                </a:tc>
                <a:tc>
                  <a:txBody>
                    <a:bodyPr/>
                    <a:lstStyle/>
                    <a:p>
                      <a:pPr marL="0" marR="0" algn="just">
                        <a:lnSpc>
                          <a:spcPct val="107000"/>
                        </a:lnSpc>
                        <a:spcBef>
                          <a:spcPts val="0"/>
                        </a:spcBef>
                        <a:spcAft>
                          <a:spcPts val="0"/>
                        </a:spcAft>
                      </a:pPr>
                      <a:r>
                        <a:rPr lang="es-GT" sz="900" dirty="0">
                          <a:effectLst/>
                          <a:latin typeface="+mj-lt"/>
                        </a:rPr>
                        <a:t>Dos virus de la viruela</a:t>
                      </a:r>
                      <a:endParaRPr lang="en-US" sz="1000" dirty="0">
                        <a:effectLst/>
                        <a:latin typeface="+mj-lt"/>
                        <a:ea typeface="Calibri" panose="020F0502020204030204" pitchFamily="34" charset="0"/>
                        <a:cs typeface="Times New Roman" panose="02020603050405020304" pitchFamily="18" charset="0"/>
                      </a:endParaRPr>
                    </a:p>
                  </a:txBody>
                  <a:tcPr marL="64133" marR="64133" marT="0" marB="0">
                    <a:solidFill>
                      <a:schemeClr val="bg1">
                        <a:lumMod val="95000"/>
                        <a:alpha val="20000"/>
                      </a:schemeClr>
                    </a:solidFill>
                  </a:tcPr>
                </a:tc>
                <a:tc>
                  <a:txBody>
                    <a:bodyPr/>
                    <a:lstStyle/>
                    <a:p>
                      <a:pPr marL="0" marR="0" algn="just">
                        <a:lnSpc>
                          <a:spcPct val="107000"/>
                        </a:lnSpc>
                        <a:spcBef>
                          <a:spcPts val="0"/>
                        </a:spcBef>
                        <a:spcAft>
                          <a:spcPts val="0"/>
                        </a:spcAft>
                      </a:pPr>
                      <a:r>
                        <a:rPr lang="es-GT" sz="900" dirty="0">
                          <a:effectLst/>
                          <a:latin typeface="+mj-lt"/>
                        </a:rPr>
                        <a:t>Tocar a una persona u objeto infectado</a:t>
                      </a:r>
                      <a:endParaRPr lang="en-US" sz="1000" dirty="0">
                        <a:effectLst/>
                        <a:latin typeface="+mj-lt"/>
                        <a:ea typeface="Calibri" panose="020F0502020204030204" pitchFamily="34" charset="0"/>
                        <a:cs typeface="Times New Roman" panose="02020603050405020304" pitchFamily="18" charset="0"/>
                      </a:endParaRPr>
                    </a:p>
                  </a:txBody>
                  <a:tcPr marL="64133" marR="64133" marT="0" marB="0">
                    <a:solidFill>
                      <a:schemeClr val="bg1">
                        <a:lumMod val="95000"/>
                        <a:alpha val="20000"/>
                      </a:schemeClr>
                    </a:solidFill>
                  </a:tcPr>
                </a:tc>
                <a:tc>
                  <a:txBody>
                    <a:bodyPr/>
                    <a:lstStyle/>
                    <a:p>
                      <a:pPr marL="0" marR="0" algn="ctr">
                        <a:lnSpc>
                          <a:spcPct val="107000"/>
                        </a:lnSpc>
                        <a:spcBef>
                          <a:spcPts val="0"/>
                        </a:spcBef>
                        <a:spcAft>
                          <a:spcPts val="0"/>
                        </a:spcAft>
                      </a:pPr>
                      <a:r>
                        <a:rPr lang="es-GT" sz="900" dirty="0">
                          <a:effectLst/>
                          <a:latin typeface="+mj-lt"/>
                        </a:rPr>
                        <a:t>Más de 500 millones</a:t>
                      </a:r>
                      <a:endParaRPr lang="en-US" sz="1000" dirty="0">
                        <a:effectLst/>
                        <a:latin typeface="+mj-lt"/>
                        <a:ea typeface="Calibri" panose="020F0502020204030204" pitchFamily="34" charset="0"/>
                        <a:cs typeface="Times New Roman" panose="02020603050405020304" pitchFamily="18" charset="0"/>
                      </a:endParaRPr>
                    </a:p>
                  </a:txBody>
                  <a:tcPr marL="64133" marR="64133" marT="0" marB="0">
                    <a:solidFill>
                      <a:schemeClr val="bg1">
                        <a:lumMod val="95000"/>
                        <a:alpha val="20000"/>
                      </a:schemeClr>
                    </a:solidFill>
                  </a:tcPr>
                </a:tc>
                <a:extLst>
                  <a:ext uri="{0D108BD9-81ED-4DB2-BD59-A6C34878D82A}">
                    <a16:rowId xmlns:a16="http://schemas.microsoft.com/office/drawing/2014/main" val="3554764933"/>
                  </a:ext>
                </a:extLst>
              </a:tr>
              <a:tr h="372152">
                <a:tc>
                  <a:txBody>
                    <a:bodyPr/>
                    <a:lstStyle/>
                    <a:p>
                      <a:pPr marL="0" marR="0" algn="ctr">
                        <a:lnSpc>
                          <a:spcPct val="107000"/>
                        </a:lnSpc>
                        <a:spcBef>
                          <a:spcPts val="0"/>
                        </a:spcBef>
                        <a:spcAft>
                          <a:spcPts val="0"/>
                        </a:spcAft>
                      </a:pPr>
                      <a:r>
                        <a:rPr lang="es-GT" sz="900" dirty="0">
                          <a:effectLst/>
                          <a:latin typeface="+mj-lt"/>
                        </a:rPr>
                        <a:t>Plaga de la Muerte Negra</a:t>
                      </a:r>
                      <a:endParaRPr lang="en-US" sz="1000" dirty="0">
                        <a:effectLst/>
                        <a:latin typeface="+mj-lt"/>
                        <a:ea typeface="Calibri" panose="020F0502020204030204" pitchFamily="34" charset="0"/>
                        <a:cs typeface="Times New Roman" panose="02020603050405020304" pitchFamily="18" charset="0"/>
                      </a:endParaRPr>
                    </a:p>
                  </a:txBody>
                  <a:tcPr marL="64133" marR="64133" marT="0" marB="0"/>
                </a:tc>
                <a:tc>
                  <a:txBody>
                    <a:bodyPr/>
                    <a:lstStyle/>
                    <a:p>
                      <a:pPr marL="0" marR="0" algn="ctr">
                        <a:lnSpc>
                          <a:spcPct val="107000"/>
                        </a:lnSpc>
                        <a:spcBef>
                          <a:spcPts val="0"/>
                        </a:spcBef>
                        <a:spcAft>
                          <a:spcPts val="0"/>
                        </a:spcAft>
                      </a:pPr>
                      <a:r>
                        <a:rPr lang="en-US" sz="900" dirty="0">
                          <a:effectLst/>
                          <a:latin typeface="+mj-lt"/>
                        </a:rPr>
                        <a:t>1347-1351</a:t>
                      </a:r>
                      <a:endParaRPr lang="en-US" sz="1000" dirty="0">
                        <a:effectLst/>
                        <a:latin typeface="+mj-lt"/>
                      </a:endParaRPr>
                    </a:p>
                    <a:p>
                      <a:pPr marL="0" marR="0" algn="ctr">
                        <a:lnSpc>
                          <a:spcPct val="107000"/>
                        </a:lnSpc>
                        <a:spcBef>
                          <a:spcPts val="0"/>
                        </a:spcBef>
                        <a:spcAft>
                          <a:spcPts val="0"/>
                        </a:spcAft>
                      </a:pPr>
                      <a:r>
                        <a:rPr lang="es-GT" sz="900" dirty="0">
                          <a:effectLst/>
                          <a:latin typeface="+mj-lt"/>
                        </a:rPr>
                        <a:t> </a:t>
                      </a:r>
                      <a:endParaRPr lang="en-US" sz="1000" dirty="0">
                        <a:effectLst/>
                        <a:latin typeface="+mj-lt"/>
                        <a:ea typeface="Calibri" panose="020F0502020204030204" pitchFamily="34" charset="0"/>
                        <a:cs typeface="Times New Roman" panose="02020603050405020304" pitchFamily="18" charset="0"/>
                      </a:endParaRPr>
                    </a:p>
                  </a:txBody>
                  <a:tcPr marL="64133" marR="64133" marT="0" marB="0"/>
                </a:tc>
                <a:tc>
                  <a:txBody>
                    <a:bodyPr/>
                    <a:lstStyle/>
                    <a:p>
                      <a:pPr marL="0" marR="0" algn="just">
                        <a:lnSpc>
                          <a:spcPct val="107000"/>
                        </a:lnSpc>
                        <a:spcBef>
                          <a:spcPts val="0"/>
                        </a:spcBef>
                        <a:spcAft>
                          <a:spcPts val="0"/>
                        </a:spcAft>
                      </a:pPr>
                      <a:r>
                        <a:rPr lang="es-GT" sz="900" dirty="0">
                          <a:effectLst/>
                          <a:latin typeface="+mj-lt"/>
                        </a:rPr>
                        <a:t>Bacterias de la peste bubónica</a:t>
                      </a:r>
                      <a:endParaRPr lang="en-US" sz="1000" dirty="0">
                        <a:effectLst/>
                        <a:latin typeface="+mj-lt"/>
                        <a:ea typeface="Calibri" panose="020F0502020204030204" pitchFamily="34" charset="0"/>
                        <a:cs typeface="Times New Roman" panose="02020603050405020304" pitchFamily="18" charset="0"/>
                      </a:endParaRPr>
                    </a:p>
                  </a:txBody>
                  <a:tcPr marL="64133" marR="64133" marT="0" marB="0"/>
                </a:tc>
                <a:tc>
                  <a:txBody>
                    <a:bodyPr/>
                    <a:lstStyle/>
                    <a:p>
                      <a:pPr marL="0" marR="0" algn="just">
                        <a:lnSpc>
                          <a:spcPct val="107000"/>
                        </a:lnSpc>
                        <a:spcBef>
                          <a:spcPts val="0"/>
                        </a:spcBef>
                        <a:spcAft>
                          <a:spcPts val="0"/>
                        </a:spcAft>
                      </a:pPr>
                      <a:r>
                        <a:rPr lang="es-GT" sz="900">
                          <a:effectLst/>
                          <a:latin typeface="+mj-lt"/>
                        </a:rPr>
                        <a:t>Pulgas infectadas, piojos del cuerpo</a:t>
                      </a:r>
                      <a:endParaRPr lang="en-US" sz="1000">
                        <a:effectLst/>
                        <a:latin typeface="+mj-lt"/>
                        <a:ea typeface="Calibri" panose="020F0502020204030204" pitchFamily="34" charset="0"/>
                        <a:cs typeface="Times New Roman" panose="02020603050405020304" pitchFamily="18" charset="0"/>
                      </a:endParaRPr>
                    </a:p>
                  </a:txBody>
                  <a:tcPr marL="64133" marR="64133" marT="0" marB="0"/>
                </a:tc>
                <a:tc>
                  <a:txBody>
                    <a:bodyPr/>
                    <a:lstStyle/>
                    <a:p>
                      <a:pPr marL="0" marR="0" algn="ctr">
                        <a:lnSpc>
                          <a:spcPct val="107000"/>
                        </a:lnSpc>
                        <a:spcBef>
                          <a:spcPts val="0"/>
                        </a:spcBef>
                        <a:spcAft>
                          <a:spcPts val="0"/>
                        </a:spcAft>
                      </a:pPr>
                      <a:r>
                        <a:rPr lang="en-US" sz="900" dirty="0">
                          <a:effectLst/>
                          <a:latin typeface="+mj-lt"/>
                        </a:rPr>
                        <a:t>75-200 </a:t>
                      </a:r>
                      <a:r>
                        <a:rPr lang="en-US" sz="900" dirty="0" err="1">
                          <a:effectLst/>
                          <a:latin typeface="+mj-lt"/>
                        </a:rPr>
                        <a:t>milliones</a:t>
                      </a:r>
                      <a:endParaRPr lang="en-US" sz="1000" dirty="0">
                        <a:effectLst/>
                        <a:latin typeface="+mj-lt"/>
                      </a:endParaRPr>
                    </a:p>
                    <a:p>
                      <a:pPr marL="0" marR="0" algn="ctr">
                        <a:lnSpc>
                          <a:spcPct val="107000"/>
                        </a:lnSpc>
                        <a:spcBef>
                          <a:spcPts val="0"/>
                        </a:spcBef>
                        <a:spcAft>
                          <a:spcPts val="0"/>
                        </a:spcAft>
                      </a:pPr>
                      <a:r>
                        <a:rPr lang="es-GT" sz="900" dirty="0">
                          <a:effectLst/>
                          <a:latin typeface="+mj-lt"/>
                        </a:rPr>
                        <a:t> </a:t>
                      </a:r>
                      <a:endParaRPr lang="en-US" sz="1000" dirty="0">
                        <a:effectLst/>
                        <a:latin typeface="+mj-lt"/>
                        <a:ea typeface="Calibri" panose="020F0502020204030204" pitchFamily="34" charset="0"/>
                        <a:cs typeface="Times New Roman" panose="02020603050405020304" pitchFamily="18" charset="0"/>
                      </a:endParaRPr>
                    </a:p>
                  </a:txBody>
                  <a:tcPr marL="64133" marR="64133" marT="0" marB="0"/>
                </a:tc>
                <a:extLst>
                  <a:ext uri="{0D108BD9-81ED-4DB2-BD59-A6C34878D82A}">
                    <a16:rowId xmlns:a16="http://schemas.microsoft.com/office/drawing/2014/main" val="2878548393"/>
                  </a:ext>
                </a:extLst>
              </a:tr>
              <a:tr h="372152">
                <a:tc>
                  <a:txBody>
                    <a:bodyPr/>
                    <a:lstStyle/>
                    <a:p>
                      <a:pPr marL="0" marR="0" algn="ctr">
                        <a:lnSpc>
                          <a:spcPct val="107000"/>
                        </a:lnSpc>
                        <a:spcBef>
                          <a:spcPts val="0"/>
                        </a:spcBef>
                        <a:spcAft>
                          <a:spcPts val="0"/>
                        </a:spcAft>
                      </a:pPr>
                      <a:r>
                        <a:rPr lang="es-GT" sz="900" dirty="0">
                          <a:effectLst/>
                          <a:latin typeface="+mj-lt"/>
                        </a:rPr>
                        <a:t>Gripe Española</a:t>
                      </a:r>
                      <a:endParaRPr lang="en-US" sz="1000" dirty="0">
                        <a:effectLst/>
                        <a:latin typeface="+mj-lt"/>
                        <a:ea typeface="Calibri" panose="020F0502020204030204" pitchFamily="34" charset="0"/>
                        <a:cs typeface="Times New Roman" panose="02020603050405020304" pitchFamily="18" charset="0"/>
                      </a:endParaRPr>
                    </a:p>
                  </a:txBody>
                  <a:tcPr marL="64133" marR="64133" marT="0" marB="0"/>
                </a:tc>
                <a:tc>
                  <a:txBody>
                    <a:bodyPr/>
                    <a:lstStyle/>
                    <a:p>
                      <a:pPr marL="0" marR="0" algn="ctr">
                        <a:lnSpc>
                          <a:spcPct val="107000"/>
                        </a:lnSpc>
                        <a:spcBef>
                          <a:spcPts val="0"/>
                        </a:spcBef>
                        <a:spcAft>
                          <a:spcPts val="0"/>
                        </a:spcAft>
                      </a:pPr>
                      <a:r>
                        <a:rPr lang="en-US" sz="900" dirty="0">
                          <a:effectLst/>
                          <a:latin typeface="+mj-lt"/>
                        </a:rPr>
                        <a:t>1918-1919</a:t>
                      </a:r>
                      <a:endParaRPr lang="en-US" sz="1000" dirty="0">
                        <a:effectLst/>
                        <a:latin typeface="+mj-lt"/>
                        <a:ea typeface="Calibri" panose="020F0502020204030204" pitchFamily="34" charset="0"/>
                        <a:cs typeface="Times New Roman" panose="02020603050405020304" pitchFamily="18" charset="0"/>
                      </a:endParaRPr>
                    </a:p>
                  </a:txBody>
                  <a:tcPr marL="64133" marR="64133" marT="0" marB="0"/>
                </a:tc>
                <a:tc>
                  <a:txBody>
                    <a:bodyPr/>
                    <a:lstStyle/>
                    <a:p>
                      <a:pPr marL="0" marR="0" algn="just">
                        <a:lnSpc>
                          <a:spcPct val="107000"/>
                        </a:lnSpc>
                        <a:spcBef>
                          <a:spcPts val="0"/>
                        </a:spcBef>
                        <a:spcAft>
                          <a:spcPts val="0"/>
                        </a:spcAft>
                      </a:pPr>
                      <a:r>
                        <a:rPr lang="es-GT" sz="900">
                          <a:effectLst/>
                          <a:latin typeface="+mj-lt"/>
                        </a:rPr>
                        <a:t>Virus de la gripe A H1N1</a:t>
                      </a:r>
                      <a:endParaRPr lang="en-US" sz="1000">
                        <a:effectLst/>
                        <a:latin typeface="+mj-lt"/>
                        <a:ea typeface="Calibri" panose="020F0502020204030204" pitchFamily="34" charset="0"/>
                        <a:cs typeface="Times New Roman" panose="02020603050405020304" pitchFamily="18" charset="0"/>
                      </a:endParaRPr>
                    </a:p>
                  </a:txBody>
                  <a:tcPr marL="64133" marR="64133" marT="0" marB="0"/>
                </a:tc>
                <a:tc>
                  <a:txBody>
                    <a:bodyPr/>
                    <a:lstStyle/>
                    <a:p>
                      <a:pPr marL="0" marR="0" algn="just">
                        <a:lnSpc>
                          <a:spcPct val="107000"/>
                        </a:lnSpc>
                        <a:spcBef>
                          <a:spcPts val="0"/>
                        </a:spcBef>
                        <a:spcAft>
                          <a:spcPts val="0"/>
                        </a:spcAft>
                      </a:pPr>
                      <a:r>
                        <a:rPr lang="es-GT" sz="900">
                          <a:effectLst/>
                          <a:latin typeface="+mj-lt"/>
                        </a:rPr>
                        <a:t>En el aire al toser, estornudar, respirar</a:t>
                      </a:r>
                      <a:endParaRPr lang="en-US" sz="1000">
                        <a:effectLst/>
                        <a:latin typeface="+mj-lt"/>
                        <a:ea typeface="Calibri" panose="020F0502020204030204" pitchFamily="34" charset="0"/>
                        <a:cs typeface="Times New Roman" panose="02020603050405020304" pitchFamily="18" charset="0"/>
                      </a:endParaRPr>
                    </a:p>
                  </a:txBody>
                  <a:tcPr marL="64133" marR="64133" marT="0" marB="0"/>
                </a:tc>
                <a:tc>
                  <a:txBody>
                    <a:bodyPr/>
                    <a:lstStyle/>
                    <a:p>
                      <a:pPr marL="0" marR="0" algn="ctr">
                        <a:lnSpc>
                          <a:spcPct val="107000"/>
                        </a:lnSpc>
                        <a:spcBef>
                          <a:spcPts val="0"/>
                        </a:spcBef>
                        <a:spcAft>
                          <a:spcPts val="0"/>
                        </a:spcAft>
                      </a:pPr>
                      <a:r>
                        <a:rPr lang="en-US" sz="900">
                          <a:effectLst/>
                          <a:latin typeface="+mj-lt"/>
                        </a:rPr>
                        <a:t>17 – 100 milliones</a:t>
                      </a:r>
                      <a:endParaRPr lang="en-US" sz="1000">
                        <a:effectLst/>
                        <a:latin typeface="+mj-lt"/>
                      </a:endParaRPr>
                    </a:p>
                    <a:p>
                      <a:pPr marL="0" marR="0" algn="ctr">
                        <a:lnSpc>
                          <a:spcPct val="107000"/>
                        </a:lnSpc>
                        <a:spcBef>
                          <a:spcPts val="0"/>
                        </a:spcBef>
                        <a:spcAft>
                          <a:spcPts val="0"/>
                        </a:spcAft>
                      </a:pPr>
                      <a:r>
                        <a:rPr lang="es-GT" sz="900">
                          <a:effectLst/>
                          <a:latin typeface="+mj-lt"/>
                        </a:rPr>
                        <a:t> </a:t>
                      </a:r>
                      <a:endParaRPr lang="en-US" sz="1000">
                        <a:effectLst/>
                        <a:latin typeface="+mj-lt"/>
                        <a:ea typeface="Calibri" panose="020F0502020204030204" pitchFamily="34" charset="0"/>
                        <a:cs typeface="Times New Roman" panose="02020603050405020304" pitchFamily="18" charset="0"/>
                      </a:endParaRPr>
                    </a:p>
                  </a:txBody>
                  <a:tcPr marL="64133" marR="64133" marT="0" marB="0"/>
                </a:tc>
                <a:extLst>
                  <a:ext uri="{0D108BD9-81ED-4DB2-BD59-A6C34878D82A}">
                    <a16:rowId xmlns:a16="http://schemas.microsoft.com/office/drawing/2014/main" val="494097671"/>
                  </a:ext>
                </a:extLst>
              </a:tr>
              <a:tr h="562946">
                <a:tc>
                  <a:txBody>
                    <a:bodyPr/>
                    <a:lstStyle/>
                    <a:p>
                      <a:pPr marL="0" marR="0" algn="ctr">
                        <a:lnSpc>
                          <a:spcPct val="107000"/>
                        </a:lnSpc>
                        <a:spcBef>
                          <a:spcPts val="0"/>
                        </a:spcBef>
                        <a:spcAft>
                          <a:spcPts val="0"/>
                        </a:spcAft>
                      </a:pPr>
                      <a:r>
                        <a:rPr lang="es-GT" sz="900">
                          <a:effectLst/>
                          <a:latin typeface="+mj-lt"/>
                        </a:rPr>
                        <a:t> </a:t>
                      </a:r>
                      <a:endParaRPr lang="en-US" sz="1000">
                        <a:effectLst/>
                        <a:latin typeface="+mj-lt"/>
                      </a:endParaRPr>
                    </a:p>
                    <a:p>
                      <a:pPr marL="0" marR="0" algn="ctr">
                        <a:lnSpc>
                          <a:spcPct val="107000"/>
                        </a:lnSpc>
                        <a:spcBef>
                          <a:spcPts val="0"/>
                        </a:spcBef>
                        <a:spcAft>
                          <a:spcPts val="0"/>
                        </a:spcAft>
                      </a:pPr>
                      <a:r>
                        <a:rPr lang="es-GT" sz="900">
                          <a:effectLst/>
                          <a:latin typeface="+mj-lt"/>
                        </a:rPr>
                        <a:t>VIH/SIDA</a:t>
                      </a:r>
                      <a:endParaRPr lang="en-US" sz="1000">
                        <a:effectLst/>
                        <a:latin typeface="+mj-lt"/>
                        <a:ea typeface="Calibri" panose="020F0502020204030204" pitchFamily="34" charset="0"/>
                        <a:cs typeface="Times New Roman" panose="02020603050405020304" pitchFamily="18" charset="0"/>
                      </a:endParaRPr>
                    </a:p>
                  </a:txBody>
                  <a:tcPr marL="64133" marR="64133" marT="0" marB="0"/>
                </a:tc>
                <a:tc>
                  <a:txBody>
                    <a:bodyPr/>
                    <a:lstStyle/>
                    <a:p>
                      <a:pPr marL="0" marR="0" algn="ctr">
                        <a:lnSpc>
                          <a:spcPct val="107000"/>
                        </a:lnSpc>
                        <a:spcBef>
                          <a:spcPts val="0"/>
                        </a:spcBef>
                        <a:spcAft>
                          <a:spcPts val="0"/>
                        </a:spcAft>
                      </a:pPr>
                      <a:r>
                        <a:rPr lang="en-US" sz="900">
                          <a:effectLst/>
                          <a:latin typeface="+mj-lt"/>
                        </a:rPr>
                        <a:t> </a:t>
                      </a:r>
                      <a:endParaRPr lang="en-US" sz="1000">
                        <a:effectLst/>
                        <a:latin typeface="+mj-lt"/>
                      </a:endParaRPr>
                    </a:p>
                    <a:p>
                      <a:pPr marL="0" marR="0" algn="ctr">
                        <a:lnSpc>
                          <a:spcPct val="107000"/>
                        </a:lnSpc>
                        <a:spcBef>
                          <a:spcPts val="0"/>
                        </a:spcBef>
                        <a:spcAft>
                          <a:spcPts val="0"/>
                        </a:spcAft>
                      </a:pPr>
                      <a:r>
                        <a:rPr lang="en-US" sz="900">
                          <a:effectLst/>
                          <a:latin typeface="+mj-lt"/>
                        </a:rPr>
                        <a:t>1981- al presente</a:t>
                      </a:r>
                      <a:endParaRPr lang="en-US" sz="1000">
                        <a:effectLst/>
                        <a:latin typeface="+mj-lt"/>
                      </a:endParaRPr>
                    </a:p>
                    <a:p>
                      <a:pPr marL="0" marR="0" algn="ctr">
                        <a:lnSpc>
                          <a:spcPct val="107000"/>
                        </a:lnSpc>
                        <a:spcBef>
                          <a:spcPts val="0"/>
                        </a:spcBef>
                        <a:spcAft>
                          <a:spcPts val="0"/>
                        </a:spcAft>
                      </a:pPr>
                      <a:r>
                        <a:rPr lang="es-GT" sz="900">
                          <a:effectLst/>
                          <a:latin typeface="+mj-lt"/>
                        </a:rPr>
                        <a:t> </a:t>
                      </a:r>
                      <a:endParaRPr lang="en-US" sz="1000">
                        <a:effectLst/>
                        <a:latin typeface="+mj-lt"/>
                        <a:ea typeface="Calibri" panose="020F0502020204030204" pitchFamily="34" charset="0"/>
                        <a:cs typeface="Times New Roman" panose="02020603050405020304" pitchFamily="18" charset="0"/>
                      </a:endParaRPr>
                    </a:p>
                  </a:txBody>
                  <a:tcPr marL="64133" marR="64133" marT="0" marB="0"/>
                </a:tc>
                <a:tc>
                  <a:txBody>
                    <a:bodyPr/>
                    <a:lstStyle/>
                    <a:p>
                      <a:pPr marL="0" marR="0" algn="just">
                        <a:lnSpc>
                          <a:spcPct val="107000"/>
                        </a:lnSpc>
                        <a:spcBef>
                          <a:spcPts val="0"/>
                        </a:spcBef>
                        <a:spcAft>
                          <a:spcPts val="0"/>
                        </a:spcAft>
                      </a:pPr>
                      <a:r>
                        <a:rPr lang="es-GT" sz="900" dirty="0">
                          <a:effectLst/>
                          <a:latin typeface="+mj-lt"/>
                        </a:rPr>
                        <a:t>Virus de inmunodeficiencia humana</a:t>
                      </a:r>
                      <a:endParaRPr lang="en-US" sz="1000" dirty="0">
                        <a:effectLst/>
                        <a:latin typeface="+mj-lt"/>
                        <a:ea typeface="Calibri" panose="020F0502020204030204" pitchFamily="34" charset="0"/>
                        <a:cs typeface="Times New Roman" panose="02020603050405020304" pitchFamily="18" charset="0"/>
                      </a:endParaRPr>
                    </a:p>
                  </a:txBody>
                  <a:tcPr marL="64133" marR="64133" marT="0" marB="0"/>
                </a:tc>
                <a:tc>
                  <a:txBody>
                    <a:bodyPr/>
                    <a:lstStyle/>
                    <a:p>
                      <a:pPr marL="0" marR="0" algn="just">
                        <a:lnSpc>
                          <a:spcPct val="107000"/>
                        </a:lnSpc>
                        <a:spcBef>
                          <a:spcPts val="0"/>
                        </a:spcBef>
                        <a:spcAft>
                          <a:spcPts val="0"/>
                        </a:spcAft>
                      </a:pPr>
                      <a:r>
                        <a:rPr lang="es-GT" sz="900">
                          <a:effectLst/>
                          <a:latin typeface="+mj-lt"/>
                        </a:rPr>
                        <a:t>Contacto con sangre, semen o leche materna de una persona infectada</a:t>
                      </a:r>
                      <a:endParaRPr lang="en-US" sz="1000">
                        <a:effectLst/>
                        <a:latin typeface="+mj-lt"/>
                        <a:ea typeface="Calibri" panose="020F0502020204030204" pitchFamily="34" charset="0"/>
                        <a:cs typeface="Times New Roman" panose="02020603050405020304" pitchFamily="18" charset="0"/>
                      </a:endParaRPr>
                    </a:p>
                  </a:txBody>
                  <a:tcPr marL="64133" marR="64133" marT="0" marB="0"/>
                </a:tc>
                <a:tc>
                  <a:txBody>
                    <a:bodyPr/>
                    <a:lstStyle/>
                    <a:p>
                      <a:pPr marL="0" marR="0" algn="ctr">
                        <a:lnSpc>
                          <a:spcPct val="107000"/>
                        </a:lnSpc>
                        <a:spcBef>
                          <a:spcPts val="0"/>
                        </a:spcBef>
                        <a:spcAft>
                          <a:spcPts val="0"/>
                        </a:spcAft>
                      </a:pPr>
                      <a:r>
                        <a:rPr lang="es-GT" sz="900" dirty="0">
                          <a:effectLst/>
                          <a:latin typeface="+mj-lt"/>
                        </a:rPr>
                        <a:t> </a:t>
                      </a:r>
                      <a:endParaRPr lang="en-US" sz="1000" dirty="0">
                        <a:effectLst/>
                        <a:latin typeface="+mj-lt"/>
                      </a:endParaRPr>
                    </a:p>
                    <a:p>
                      <a:pPr marL="0" marR="0" algn="ctr">
                        <a:lnSpc>
                          <a:spcPct val="107000"/>
                        </a:lnSpc>
                        <a:spcBef>
                          <a:spcPts val="0"/>
                        </a:spcBef>
                        <a:spcAft>
                          <a:spcPts val="0"/>
                        </a:spcAft>
                      </a:pPr>
                      <a:r>
                        <a:rPr lang="en-US" sz="900" dirty="0">
                          <a:effectLst/>
                          <a:latin typeface="+mj-lt"/>
                        </a:rPr>
                        <a:t>32 </a:t>
                      </a:r>
                      <a:r>
                        <a:rPr lang="en-US" sz="900" dirty="0" err="1">
                          <a:effectLst/>
                          <a:latin typeface="+mj-lt"/>
                        </a:rPr>
                        <a:t>millones</a:t>
                      </a:r>
                      <a:endParaRPr lang="en-US" sz="1000" dirty="0">
                        <a:effectLst/>
                        <a:latin typeface="+mj-lt"/>
                      </a:endParaRPr>
                    </a:p>
                    <a:p>
                      <a:pPr marL="0" marR="0" algn="ctr">
                        <a:lnSpc>
                          <a:spcPct val="107000"/>
                        </a:lnSpc>
                        <a:spcBef>
                          <a:spcPts val="0"/>
                        </a:spcBef>
                        <a:spcAft>
                          <a:spcPts val="0"/>
                        </a:spcAft>
                      </a:pPr>
                      <a:r>
                        <a:rPr lang="es-GT" sz="900" dirty="0">
                          <a:effectLst/>
                          <a:latin typeface="+mj-lt"/>
                        </a:rPr>
                        <a:t> </a:t>
                      </a:r>
                      <a:endParaRPr lang="en-US" sz="1000" dirty="0">
                        <a:effectLst/>
                        <a:latin typeface="+mj-lt"/>
                        <a:ea typeface="Calibri" panose="020F0502020204030204" pitchFamily="34" charset="0"/>
                        <a:cs typeface="Times New Roman" panose="02020603050405020304" pitchFamily="18" charset="0"/>
                      </a:endParaRPr>
                    </a:p>
                  </a:txBody>
                  <a:tcPr marL="64133" marR="64133" marT="0" marB="0"/>
                </a:tc>
                <a:extLst>
                  <a:ext uri="{0D108BD9-81ED-4DB2-BD59-A6C34878D82A}">
                    <a16:rowId xmlns:a16="http://schemas.microsoft.com/office/drawing/2014/main" val="160440239"/>
                  </a:ext>
                </a:extLst>
              </a:tr>
              <a:tr h="372152">
                <a:tc>
                  <a:txBody>
                    <a:bodyPr/>
                    <a:lstStyle/>
                    <a:p>
                      <a:pPr marL="0" marR="0" algn="ctr">
                        <a:lnSpc>
                          <a:spcPct val="107000"/>
                        </a:lnSpc>
                        <a:spcBef>
                          <a:spcPts val="0"/>
                        </a:spcBef>
                        <a:spcAft>
                          <a:spcPts val="0"/>
                        </a:spcAft>
                      </a:pPr>
                      <a:r>
                        <a:rPr lang="es-GT" sz="900">
                          <a:effectLst/>
                          <a:latin typeface="+mj-lt"/>
                        </a:rPr>
                        <a:t>Plaga de Justiniano</a:t>
                      </a:r>
                      <a:endParaRPr lang="en-US" sz="1000">
                        <a:effectLst/>
                        <a:latin typeface="+mj-lt"/>
                        <a:ea typeface="Calibri" panose="020F0502020204030204" pitchFamily="34" charset="0"/>
                        <a:cs typeface="Times New Roman" panose="02020603050405020304" pitchFamily="18" charset="0"/>
                      </a:endParaRPr>
                    </a:p>
                  </a:txBody>
                  <a:tcPr marL="64133" marR="64133" marT="0" marB="0"/>
                </a:tc>
                <a:tc>
                  <a:txBody>
                    <a:bodyPr/>
                    <a:lstStyle/>
                    <a:p>
                      <a:pPr marL="0" marR="0" algn="ctr">
                        <a:lnSpc>
                          <a:spcPct val="107000"/>
                        </a:lnSpc>
                        <a:spcBef>
                          <a:spcPts val="0"/>
                        </a:spcBef>
                        <a:spcAft>
                          <a:spcPts val="0"/>
                        </a:spcAft>
                      </a:pPr>
                      <a:r>
                        <a:rPr lang="en-US" sz="900" dirty="0">
                          <a:effectLst/>
                          <a:latin typeface="+mj-lt"/>
                        </a:rPr>
                        <a:t>541-542</a:t>
                      </a:r>
                      <a:endParaRPr lang="en-US" sz="1000" dirty="0">
                        <a:effectLst/>
                        <a:latin typeface="+mj-lt"/>
                        <a:ea typeface="Calibri" panose="020F0502020204030204" pitchFamily="34" charset="0"/>
                        <a:cs typeface="Times New Roman" panose="02020603050405020304" pitchFamily="18" charset="0"/>
                      </a:endParaRPr>
                    </a:p>
                  </a:txBody>
                  <a:tcPr marL="64133" marR="64133" marT="0" marB="0"/>
                </a:tc>
                <a:tc>
                  <a:txBody>
                    <a:bodyPr/>
                    <a:lstStyle/>
                    <a:p>
                      <a:pPr marL="0" marR="0" algn="just">
                        <a:lnSpc>
                          <a:spcPct val="107000"/>
                        </a:lnSpc>
                        <a:spcBef>
                          <a:spcPts val="0"/>
                        </a:spcBef>
                        <a:spcAft>
                          <a:spcPts val="0"/>
                        </a:spcAft>
                      </a:pPr>
                      <a:r>
                        <a:rPr lang="es-GT" sz="900" dirty="0">
                          <a:effectLst/>
                          <a:latin typeface="+mj-lt"/>
                        </a:rPr>
                        <a:t>Bacterias de la peste bubónica</a:t>
                      </a:r>
                      <a:endParaRPr lang="en-US" sz="1000" dirty="0">
                        <a:effectLst/>
                        <a:latin typeface="+mj-lt"/>
                        <a:ea typeface="Calibri" panose="020F0502020204030204" pitchFamily="34" charset="0"/>
                        <a:cs typeface="Times New Roman" panose="02020603050405020304" pitchFamily="18" charset="0"/>
                      </a:endParaRPr>
                    </a:p>
                  </a:txBody>
                  <a:tcPr marL="64133" marR="64133" marT="0" marB="0"/>
                </a:tc>
                <a:tc>
                  <a:txBody>
                    <a:bodyPr/>
                    <a:lstStyle/>
                    <a:p>
                      <a:pPr marL="0" marR="0" algn="just">
                        <a:lnSpc>
                          <a:spcPct val="107000"/>
                        </a:lnSpc>
                        <a:spcBef>
                          <a:spcPts val="0"/>
                        </a:spcBef>
                        <a:spcAft>
                          <a:spcPts val="0"/>
                        </a:spcAft>
                      </a:pPr>
                      <a:r>
                        <a:rPr lang="es-GT" sz="900" dirty="0">
                          <a:effectLst/>
                          <a:latin typeface="+mj-lt"/>
                        </a:rPr>
                        <a:t>Pulgas infectadas, piojos del cuerpo</a:t>
                      </a:r>
                      <a:endParaRPr lang="en-US" sz="1000" dirty="0">
                        <a:effectLst/>
                        <a:latin typeface="+mj-lt"/>
                        <a:ea typeface="Calibri" panose="020F0502020204030204" pitchFamily="34" charset="0"/>
                        <a:cs typeface="Times New Roman" panose="02020603050405020304" pitchFamily="18" charset="0"/>
                      </a:endParaRPr>
                    </a:p>
                  </a:txBody>
                  <a:tcPr marL="64133" marR="64133" marT="0" marB="0"/>
                </a:tc>
                <a:tc>
                  <a:txBody>
                    <a:bodyPr/>
                    <a:lstStyle/>
                    <a:p>
                      <a:pPr marL="0" marR="0" algn="ctr">
                        <a:lnSpc>
                          <a:spcPct val="107000"/>
                        </a:lnSpc>
                        <a:spcBef>
                          <a:spcPts val="0"/>
                        </a:spcBef>
                        <a:spcAft>
                          <a:spcPts val="0"/>
                        </a:spcAft>
                      </a:pPr>
                      <a:r>
                        <a:rPr lang="en-US" sz="900" dirty="0">
                          <a:effectLst/>
                          <a:latin typeface="+mj-lt"/>
                        </a:rPr>
                        <a:t>25 – 100 </a:t>
                      </a:r>
                      <a:r>
                        <a:rPr lang="en-US" sz="900" dirty="0" err="1">
                          <a:effectLst/>
                          <a:latin typeface="+mj-lt"/>
                        </a:rPr>
                        <a:t>millones</a:t>
                      </a:r>
                      <a:endParaRPr lang="en-US" sz="1000" dirty="0">
                        <a:effectLst/>
                        <a:latin typeface="+mj-lt"/>
                      </a:endParaRPr>
                    </a:p>
                    <a:p>
                      <a:pPr marL="0" marR="0" algn="ctr">
                        <a:lnSpc>
                          <a:spcPct val="107000"/>
                        </a:lnSpc>
                        <a:spcBef>
                          <a:spcPts val="0"/>
                        </a:spcBef>
                        <a:spcAft>
                          <a:spcPts val="0"/>
                        </a:spcAft>
                      </a:pPr>
                      <a:r>
                        <a:rPr lang="es-GT" sz="900" dirty="0">
                          <a:effectLst/>
                          <a:latin typeface="+mj-lt"/>
                        </a:rPr>
                        <a:t> </a:t>
                      </a:r>
                      <a:endParaRPr lang="en-US" sz="1000" dirty="0">
                        <a:effectLst/>
                        <a:latin typeface="+mj-lt"/>
                        <a:ea typeface="Calibri" panose="020F0502020204030204" pitchFamily="34" charset="0"/>
                        <a:cs typeface="Times New Roman" panose="02020603050405020304" pitchFamily="18" charset="0"/>
                      </a:endParaRPr>
                    </a:p>
                  </a:txBody>
                  <a:tcPr marL="64133" marR="64133" marT="0" marB="0"/>
                </a:tc>
                <a:extLst>
                  <a:ext uri="{0D108BD9-81ED-4DB2-BD59-A6C34878D82A}">
                    <a16:rowId xmlns:a16="http://schemas.microsoft.com/office/drawing/2014/main" val="1016007166"/>
                  </a:ext>
                </a:extLst>
              </a:tr>
              <a:tr h="372152">
                <a:tc>
                  <a:txBody>
                    <a:bodyPr/>
                    <a:lstStyle/>
                    <a:p>
                      <a:pPr marL="0" marR="0" algn="ctr">
                        <a:lnSpc>
                          <a:spcPct val="107000"/>
                        </a:lnSpc>
                        <a:spcBef>
                          <a:spcPts val="0"/>
                        </a:spcBef>
                        <a:spcAft>
                          <a:spcPts val="0"/>
                        </a:spcAft>
                      </a:pPr>
                      <a:r>
                        <a:rPr lang="es-GT" sz="900">
                          <a:effectLst/>
                          <a:latin typeface="+mj-lt"/>
                        </a:rPr>
                        <a:t>Tercera Plaga</a:t>
                      </a:r>
                      <a:endParaRPr lang="en-US" sz="1000">
                        <a:effectLst/>
                        <a:latin typeface="+mj-lt"/>
                        <a:ea typeface="Calibri" panose="020F0502020204030204" pitchFamily="34" charset="0"/>
                        <a:cs typeface="Times New Roman" panose="02020603050405020304" pitchFamily="18" charset="0"/>
                      </a:endParaRPr>
                    </a:p>
                  </a:txBody>
                  <a:tcPr marL="64133" marR="64133" marT="0" marB="0"/>
                </a:tc>
                <a:tc>
                  <a:txBody>
                    <a:bodyPr/>
                    <a:lstStyle/>
                    <a:p>
                      <a:pPr marL="0" marR="0" algn="ctr">
                        <a:lnSpc>
                          <a:spcPct val="107000"/>
                        </a:lnSpc>
                        <a:spcBef>
                          <a:spcPts val="0"/>
                        </a:spcBef>
                        <a:spcAft>
                          <a:spcPts val="0"/>
                        </a:spcAft>
                      </a:pPr>
                      <a:r>
                        <a:rPr lang="en-US" sz="900">
                          <a:effectLst/>
                          <a:latin typeface="+mj-lt"/>
                        </a:rPr>
                        <a:t>1855-1960</a:t>
                      </a:r>
                      <a:endParaRPr lang="en-US" sz="1000">
                        <a:effectLst/>
                        <a:latin typeface="+mj-lt"/>
                        <a:ea typeface="Calibri" panose="020F0502020204030204" pitchFamily="34" charset="0"/>
                        <a:cs typeface="Times New Roman" panose="02020603050405020304" pitchFamily="18" charset="0"/>
                      </a:endParaRPr>
                    </a:p>
                  </a:txBody>
                  <a:tcPr marL="64133" marR="64133" marT="0" marB="0"/>
                </a:tc>
                <a:tc>
                  <a:txBody>
                    <a:bodyPr/>
                    <a:lstStyle/>
                    <a:p>
                      <a:pPr marL="0" marR="0" algn="just">
                        <a:lnSpc>
                          <a:spcPct val="107000"/>
                        </a:lnSpc>
                        <a:spcBef>
                          <a:spcPts val="0"/>
                        </a:spcBef>
                        <a:spcAft>
                          <a:spcPts val="0"/>
                        </a:spcAft>
                      </a:pPr>
                      <a:r>
                        <a:rPr lang="es-GT" sz="900" dirty="0">
                          <a:effectLst/>
                          <a:latin typeface="+mj-lt"/>
                        </a:rPr>
                        <a:t>Bacterias de la peste bubónica</a:t>
                      </a:r>
                      <a:endParaRPr lang="en-US" sz="1000" dirty="0">
                        <a:effectLst/>
                        <a:latin typeface="+mj-lt"/>
                        <a:ea typeface="Calibri" panose="020F0502020204030204" pitchFamily="34" charset="0"/>
                        <a:cs typeface="Times New Roman" panose="02020603050405020304" pitchFamily="18" charset="0"/>
                      </a:endParaRPr>
                    </a:p>
                  </a:txBody>
                  <a:tcPr marL="64133" marR="64133" marT="0" marB="0"/>
                </a:tc>
                <a:tc>
                  <a:txBody>
                    <a:bodyPr/>
                    <a:lstStyle/>
                    <a:p>
                      <a:pPr marL="0" marR="0" algn="just">
                        <a:lnSpc>
                          <a:spcPct val="107000"/>
                        </a:lnSpc>
                        <a:spcBef>
                          <a:spcPts val="0"/>
                        </a:spcBef>
                        <a:spcAft>
                          <a:spcPts val="0"/>
                        </a:spcAft>
                      </a:pPr>
                      <a:r>
                        <a:rPr lang="es-GT" sz="900" dirty="0">
                          <a:effectLst/>
                          <a:latin typeface="+mj-lt"/>
                        </a:rPr>
                        <a:t>Pulgas infectadas, piojos del cuerpo</a:t>
                      </a:r>
                      <a:endParaRPr lang="en-US" sz="1000" dirty="0">
                        <a:effectLst/>
                        <a:latin typeface="+mj-lt"/>
                        <a:ea typeface="Calibri" panose="020F0502020204030204" pitchFamily="34" charset="0"/>
                        <a:cs typeface="Times New Roman" panose="02020603050405020304" pitchFamily="18" charset="0"/>
                      </a:endParaRPr>
                    </a:p>
                  </a:txBody>
                  <a:tcPr marL="64133" marR="64133" marT="0" marB="0"/>
                </a:tc>
                <a:tc>
                  <a:txBody>
                    <a:bodyPr/>
                    <a:lstStyle/>
                    <a:p>
                      <a:pPr marL="0" marR="0" algn="ctr">
                        <a:lnSpc>
                          <a:spcPct val="107000"/>
                        </a:lnSpc>
                        <a:spcBef>
                          <a:spcPts val="0"/>
                        </a:spcBef>
                        <a:spcAft>
                          <a:spcPts val="0"/>
                        </a:spcAft>
                      </a:pPr>
                      <a:r>
                        <a:rPr lang="es-GT" sz="900" dirty="0">
                          <a:effectLst/>
                          <a:latin typeface="+mj-lt"/>
                        </a:rPr>
                        <a:t>Más de 15 millones</a:t>
                      </a:r>
                      <a:endParaRPr lang="en-US" sz="1000" dirty="0">
                        <a:effectLst/>
                        <a:latin typeface="+mj-lt"/>
                        <a:ea typeface="Calibri" panose="020F0502020204030204" pitchFamily="34" charset="0"/>
                        <a:cs typeface="Times New Roman" panose="02020603050405020304" pitchFamily="18" charset="0"/>
                      </a:endParaRPr>
                    </a:p>
                  </a:txBody>
                  <a:tcPr marL="64133" marR="64133" marT="0" marB="0"/>
                </a:tc>
                <a:extLst>
                  <a:ext uri="{0D108BD9-81ED-4DB2-BD59-A6C34878D82A}">
                    <a16:rowId xmlns:a16="http://schemas.microsoft.com/office/drawing/2014/main" val="1855576573"/>
                  </a:ext>
                </a:extLst>
              </a:tr>
              <a:tr h="372152">
                <a:tc>
                  <a:txBody>
                    <a:bodyPr/>
                    <a:lstStyle/>
                    <a:p>
                      <a:pPr marL="0" marR="0" algn="ctr">
                        <a:lnSpc>
                          <a:spcPct val="107000"/>
                        </a:lnSpc>
                        <a:spcBef>
                          <a:spcPts val="0"/>
                        </a:spcBef>
                        <a:spcAft>
                          <a:spcPts val="0"/>
                        </a:spcAft>
                      </a:pPr>
                      <a:r>
                        <a:rPr lang="es-GT" sz="900">
                          <a:effectLst/>
                          <a:latin typeface="+mj-lt"/>
                        </a:rPr>
                        <a:t>Gripe de Hong Kong</a:t>
                      </a:r>
                      <a:endParaRPr lang="en-US" sz="1000">
                        <a:effectLst/>
                        <a:latin typeface="+mj-lt"/>
                        <a:ea typeface="Calibri" panose="020F0502020204030204" pitchFamily="34" charset="0"/>
                        <a:cs typeface="Times New Roman" panose="02020603050405020304" pitchFamily="18" charset="0"/>
                      </a:endParaRPr>
                    </a:p>
                  </a:txBody>
                  <a:tcPr marL="64133" marR="64133" marT="0" marB="0"/>
                </a:tc>
                <a:tc>
                  <a:txBody>
                    <a:bodyPr/>
                    <a:lstStyle/>
                    <a:p>
                      <a:pPr marL="0" marR="0" algn="ctr">
                        <a:lnSpc>
                          <a:spcPct val="107000"/>
                        </a:lnSpc>
                        <a:spcBef>
                          <a:spcPts val="0"/>
                        </a:spcBef>
                        <a:spcAft>
                          <a:spcPts val="0"/>
                        </a:spcAft>
                      </a:pPr>
                      <a:r>
                        <a:rPr lang="en-US" sz="900">
                          <a:effectLst/>
                          <a:latin typeface="+mj-lt"/>
                        </a:rPr>
                        <a:t>1968-1970</a:t>
                      </a:r>
                      <a:endParaRPr lang="en-US" sz="1000">
                        <a:effectLst/>
                        <a:latin typeface="+mj-lt"/>
                      </a:endParaRPr>
                    </a:p>
                    <a:p>
                      <a:pPr marL="0" marR="0" algn="ctr">
                        <a:lnSpc>
                          <a:spcPct val="107000"/>
                        </a:lnSpc>
                        <a:spcBef>
                          <a:spcPts val="0"/>
                        </a:spcBef>
                        <a:spcAft>
                          <a:spcPts val="0"/>
                        </a:spcAft>
                      </a:pPr>
                      <a:r>
                        <a:rPr lang="es-GT" sz="900">
                          <a:effectLst/>
                          <a:latin typeface="+mj-lt"/>
                        </a:rPr>
                        <a:t> </a:t>
                      </a:r>
                      <a:endParaRPr lang="en-US" sz="1000">
                        <a:effectLst/>
                        <a:latin typeface="+mj-lt"/>
                        <a:ea typeface="Calibri" panose="020F0502020204030204" pitchFamily="34" charset="0"/>
                        <a:cs typeface="Times New Roman" panose="02020603050405020304" pitchFamily="18" charset="0"/>
                      </a:endParaRPr>
                    </a:p>
                  </a:txBody>
                  <a:tcPr marL="64133" marR="64133" marT="0" marB="0"/>
                </a:tc>
                <a:tc>
                  <a:txBody>
                    <a:bodyPr/>
                    <a:lstStyle/>
                    <a:p>
                      <a:pPr marL="0" marR="0" algn="just">
                        <a:lnSpc>
                          <a:spcPct val="107000"/>
                        </a:lnSpc>
                        <a:spcBef>
                          <a:spcPts val="0"/>
                        </a:spcBef>
                        <a:spcAft>
                          <a:spcPts val="0"/>
                        </a:spcAft>
                      </a:pPr>
                      <a:r>
                        <a:rPr lang="es-GT" sz="900" dirty="0">
                          <a:effectLst/>
                          <a:latin typeface="+mj-lt"/>
                        </a:rPr>
                        <a:t>Virus de la influenza tipo A H3N2</a:t>
                      </a:r>
                      <a:endParaRPr lang="en-US" sz="1000" dirty="0">
                        <a:effectLst/>
                        <a:latin typeface="+mj-lt"/>
                        <a:ea typeface="Calibri" panose="020F0502020204030204" pitchFamily="34" charset="0"/>
                        <a:cs typeface="Times New Roman" panose="02020603050405020304" pitchFamily="18" charset="0"/>
                      </a:endParaRPr>
                    </a:p>
                  </a:txBody>
                  <a:tcPr marL="64133" marR="64133" marT="0" marB="0"/>
                </a:tc>
                <a:tc>
                  <a:txBody>
                    <a:bodyPr/>
                    <a:lstStyle/>
                    <a:p>
                      <a:pPr marL="0" marR="0" algn="just">
                        <a:lnSpc>
                          <a:spcPct val="107000"/>
                        </a:lnSpc>
                        <a:spcBef>
                          <a:spcPts val="0"/>
                        </a:spcBef>
                        <a:spcAft>
                          <a:spcPts val="0"/>
                        </a:spcAft>
                      </a:pPr>
                      <a:r>
                        <a:rPr lang="es-GT" sz="900">
                          <a:effectLst/>
                          <a:latin typeface="+mj-lt"/>
                        </a:rPr>
                        <a:t>En el aire al toser, estornudar, respirar</a:t>
                      </a:r>
                      <a:endParaRPr lang="en-US" sz="1000">
                        <a:effectLst/>
                        <a:latin typeface="+mj-lt"/>
                        <a:ea typeface="Calibri" panose="020F0502020204030204" pitchFamily="34" charset="0"/>
                        <a:cs typeface="Times New Roman" panose="02020603050405020304" pitchFamily="18" charset="0"/>
                      </a:endParaRPr>
                    </a:p>
                  </a:txBody>
                  <a:tcPr marL="64133" marR="64133" marT="0" marB="0"/>
                </a:tc>
                <a:tc>
                  <a:txBody>
                    <a:bodyPr/>
                    <a:lstStyle/>
                    <a:p>
                      <a:pPr marL="0" marR="0" algn="ctr">
                        <a:lnSpc>
                          <a:spcPct val="107000"/>
                        </a:lnSpc>
                        <a:spcBef>
                          <a:spcPts val="0"/>
                        </a:spcBef>
                        <a:spcAft>
                          <a:spcPts val="0"/>
                        </a:spcAft>
                      </a:pPr>
                      <a:r>
                        <a:rPr lang="es-GT" sz="900" dirty="0">
                          <a:effectLst/>
                          <a:latin typeface="+mj-lt"/>
                        </a:rPr>
                        <a:t>Al menos 1 millón</a:t>
                      </a:r>
                      <a:endParaRPr lang="en-US" sz="1000" dirty="0">
                        <a:effectLst/>
                        <a:latin typeface="+mj-lt"/>
                        <a:ea typeface="Calibri" panose="020F0502020204030204" pitchFamily="34" charset="0"/>
                        <a:cs typeface="Times New Roman" panose="02020603050405020304" pitchFamily="18" charset="0"/>
                      </a:endParaRPr>
                    </a:p>
                  </a:txBody>
                  <a:tcPr marL="64133" marR="64133" marT="0" marB="0"/>
                </a:tc>
                <a:extLst>
                  <a:ext uri="{0D108BD9-81ED-4DB2-BD59-A6C34878D82A}">
                    <a16:rowId xmlns:a16="http://schemas.microsoft.com/office/drawing/2014/main" val="3723113445"/>
                  </a:ext>
                </a:extLst>
              </a:tr>
            </a:tbl>
          </a:graphicData>
        </a:graphic>
      </p:graphicFrame>
      <p:sp>
        <p:nvSpPr>
          <p:cNvPr id="6" name="Rectangle 1">
            <a:extLst>
              <a:ext uri="{FF2B5EF4-FFF2-40B4-BE49-F238E27FC236}">
                <a16:creationId xmlns:a16="http://schemas.microsoft.com/office/drawing/2014/main" id="{213D07F9-93E7-4095-A3B9-5C253598ECF5}"/>
              </a:ext>
            </a:extLst>
          </p:cNvPr>
          <p:cNvSpPr>
            <a:spLocks noChangeArrowheads="1"/>
          </p:cNvSpPr>
          <p:nvPr/>
        </p:nvSpPr>
        <p:spPr bwMode="auto">
          <a:xfrm>
            <a:off x="1681843" y="60114"/>
            <a:ext cx="7222342"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fontAlgn="base">
              <a:lnSpc>
                <a:spcPct val="100000"/>
              </a:lnSpc>
              <a:spcBef>
                <a:spcPct val="0"/>
              </a:spcBef>
              <a:spcAft>
                <a:spcPct val="0"/>
              </a:spcAft>
              <a:buClrTx/>
              <a:buSzTx/>
              <a:tabLst/>
            </a:pPr>
            <a:r>
              <a:rPr lang="es-GT" altLang="en-US" sz="2100" b="1" dirty="0">
                <a:solidFill>
                  <a:srgbClr val="D10A05"/>
                </a:solidFill>
                <a:latin typeface="+mj-lt"/>
                <a:ea typeface="+mj-ea"/>
                <a:cs typeface="+mj-cs"/>
              </a:rPr>
              <a:t>Las peores pandemias mundiales de la historia</a:t>
            </a:r>
            <a:endParaRPr lang="en-US" altLang="en-US" sz="2100" b="1" dirty="0">
              <a:solidFill>
                <a:srgbClr val="D10A05"/>
              </a:solidFill>
              <a:latin typeface="+mj-lt"/>
              <a:ea typeface="+mj-ea"/>
              <a:cs typeface="+mj-cs"/>
            </a:endParaRPr>
          </a:p>
        </p:txBody>
      </p:sp>
      <p:sp>
        <p:nvSpPr>
          <p:cNvPr id="11" name="TextBox 10">
            <a:extLst>
              <a:ext uri="{FF2B5EF4-FFF2-40B4-BE49-F238E27FC236}">
                <a16:creationId xmlns:a16="http://schemas.microsoft.com/office/drawing/2014/main" id="{C57918C9-8B93-43D3-A0AD-8A01B6967EF3}"/>
              </a:ext>
            </a:extLst>
          </p:cNvPr>
          <p:cNvSpPr txBox="1"/>
          <p:nvPr/>
        </p:nvSpPr>
        <p:spPr>
          <a:xfrm>
            <a:off x="1681843" y="4050678"/>
            <a:ext cx="7282543" cy="989630"/>
          </a:xfrm>
          <a:prstGeom prst="rect">
            <a:avLst/>
          </a:prstGeom>
          <a:noFill/>
        </p:spPr>
        <p:txBody>
          <a:bodyPr wrap="square">
            <a:spAutoFit/>
          </a:bodyPr>
          <a:lstStyle/>
          <a:p>
            <a:pPr marL="0" marR="0" algn="ctr">
              <a:lnSpc>
                <a:spcPct val="107000"/>
              </a:lnSpc>
              <a:spcBef>
                <a:spcPts val="0"/>
              </a:spcBef>
              <a:spcAft>
                <a:spcPts val="800"/>
              </a:spcAft>
            </a:pPr>
            <a:r>
              <a:rPr lang="es-GT"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Escala de sufrimiento</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s-GT" sz="1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La enfermedad ha significado sufrimiento, muerte e incluso la desaparición de civilizaciones enteras.  Algunos patógenos/</a:t>
            </a:r>
            <a:r>
              <a:rPr lang="es-GT" sz="1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germenes</a:t>
            </a:r>
            <a:r>
              <a:rPr lang="es-GT" sz="1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s-GT" sz="1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crearon</a:t>
            </a:r>
            <a:r>
              <a:rPr lang="es-GT" sz="1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daño rápidamente, otros se movieron en olas mortales durante décadas.  La gráfica muestra algunos de los peores brotes de todos los tiempos, aquellos que cambiaron el curso de la historia.</a:t>
            </a:r>
          </a:p>
        </p:txBody>
      </p:sp>
      <p:sp>
        <p:nvSpPr>
          <p:cNvPr id="7" name="TextBox 6">
            <a:extLst>
              <a:ext uri="{FF2B5EF4-FFF2-40B4-BE49-F238E27FC236}">
                <a16:creationId xmlns:a16="http://schemas.microsoft.com/office/drawing/2014/main" id="{75C44C12-71DF-359A-4522-CF5300C885D6}"/>
              </a:ext>
            </a:extLst>
          </p:cNvPr>
          <p:cNvSpPr txBox="1"/>
          <p:nvPr/>
        </p:nvSpPr>
        <p:spPr>
          <a:xfrm>
            <a:off x="1681843" y="3700956"/>
            <a:ext cx="7282543" cy="292388"/>
          </a:xfrm>
          <a:prstGeom prst="rect">
            <a:avLst/>
          </a:prstGeom>
          <a:solidFill>
            <a:srgbClr val="FFCCCC"/>
          </a:solidFill>
        </p:spPr>
        <p:txBody>
          <a:bodyPr wrap="square" rtlCol="0">
            <a:spAutoFit/>
          </a:bodyPr>
          <a:lstStyle/>
          <a:p>
            <a:pPr algn="ctr"/>
            <a:r>
              <a:rPr lang="en-US" sz="1300" b="1" i="1" dirty="0">
                <a:latin typeface="+mj-lt"/>
              </a:rPr>
              <a:t>El </a:t>
            </a:r>
            <a:r>
              <a:rPr lang="en-US" sz="1300" b="1" i="1" dirty="0" err="1">
                <a:latin typeface="+mj-lt"/>
              </a:rPr>
              <a:t>estimado</a:t>
            </a:r>
            <a:r>
              <a:rPr lang="en-US" sz="1300" b="1" i="1" dirty="0">
                <a:latin typeface="+mj-lt"/>
              </a:rPr>
              <a:t> total de </a:t>
            </a:r>
            <a:r>
              <a:rPr lang="en-US" sz="1300" b="1" i="1" dirty="0" err="1">
                <a:latin typeface="+mj-lt"/>
              </a:rPr>
              <a:t>muertes</a:t>
            </a:r>
            <a:r>
              <a:rPr lang="en-US" sz="1300" b="1" i="1" dirty="0">
                <a:latin typeface="+mj-lt"/>
              </a:rPr>
              <a:t> de COVID-19 a </a:t>
            </a:r>
            <a:r>
              <a:rPr lang="en-US" sz="1300" b="1" i="1" dirty="0" err="1">
                <a:latin typeface="+mj-lt"/>
              </a:rPr>
              <a:t>nivel</a:t>
            </a:r>
            <a:r>
              <a:rPr lang="en-US" sz="1300" b="1" i="1" dirty="0">
                <a:latin typeface="+mj-lt"/>
              </a:rPr>
              <a:t> </a:t>
            </a:r>
            <a:r>
              <a:rPr lang="en-US" sz="1300" b="1" i="1" dirty="0" err="1">
                <a:latin typeface="+mj-lt"/>
              </a:rPr>
              <a:t>mundial</a:t>
            </a:r>
            <a:r>
              <a:rPr lang="en-US" sz="1300" b="1" i="1" dirty="0">
                <a:latin typeface="+mj-lt"/>
              </a:rPr>
              <a:t> ha </a:t>
            </a:r>
            <a:r>
              <a:rPr lang="en-US" sz="1300" b="1" i="1" dirty="0" err="1">
                <a:latin typeface="+mj-lt"/>
              </a:rPr>
              <a:t>sobrepasado</a:t>
            </a:r>
            <a:r>
              <a:rPr lang="en-US" sz="1300" b="1" i="1" dirty="0">
                <a:latin typeface="+mj-lt"/>
              </a:rPr>
              <a:t> </a:t>
            </a:r>
            <a:r>
              <a:rPr lang="en-US" sz="1300" b="1" i="1" dirty="0" err="1">
                <a:latin typeface="+mj-lt"/>
              </a:rPr>
              <a:t>los</a:t>
            </a:r>
            <a:r>
              <a:rPr lang="en-US" sz="1300" b="1" i="1" dirty="0">
                <a:latin typeface="+mj-lt"/>
              </a:rPr>
              <a:t> 6 </a:t>
            </a:r>
            <a:r>
              <a:rPr lang="en-US" sz="1300" b="1" i="1" dirty="0" err="1">
                <a:latin typeface="+mj-lt"/>
              </a:rPr>
              <a:t>millones</a:t>
            </a:r>
            <a:endParaRPr lang="en-US" sz="1300" b="1" i="1" dirty="0">
              <a:latin typeface="+mj-lt"/>
            </a:endParaRPr>
          </a:p>
        </p:txBody>
      </p:sp>
    </p:spTree>
    <p:extLst>
      <p:ext uri="{BB962C8B-B14F-4D97-AF65-F5344CB8AC3E}">
        <p14:creationId xmlns:p14="http://schemas.microsoft.com/office/powerpoint/2010/main" val="36479865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CC617-37C8-4F45-9BDB-53F8795781F4}"/>
              </a:ext>
            </a:extLst>
          </p:cNvPr>
          <p:cNvSpPr>
            <a:spLocks noGrp="1"/>
          </p:cNvSpPr>
          <p:nvPr>
            <p:ph type="title"/>
          </p:nvPr>
        </p:nvSpPr>
        <p:spPr>
          <a:xfrm>
            <a:off x="1898099" y="257487"/>
            <a:ext cx="6788699" cy="857250"/>
          </a:xfrm>
        </p:spPr>
        <p:txBody>
          <a:bodyPr>
            <a:normAutofit/>
          </a:bodyPr>
          <a:lstStyle/>
          <a:p>
            <a:r>
              <a:rPr lang="en-US" sz="3200" b="1" dirty="0" err="1">
                <a:solidFill>
                  <a:srgbClr val="D10A05"/>
                </a:solidFill>
              </a:rPr>
              <a:t>Descargo</a:t>
            </a:r>
            <a:r>
              <a:rPr lang="en-US" sz="3200" b="1" dirty="0">
                <a:solidFill>
                  <a:srgbClr val="D10A05"/>
                </a:solidFill>
              </a:rPr>
              <a:t> de </a:t>
            </a:r>
            <a:r>
              <a:rPr lang="en-US" sz="3200" b="1" dirty="0" err="1">
                <a:solidFill>
                  <a:srgbClr val="D10A05"/>
                </a:solidFill>
              </a:rPr>
              <a:t>responsabilidad</a:t>
            </a:r>
            <a:endParaRPr lang="en-US" sz="3200" b="1" dirty="0">
              <a:solidFill>
                <a:srgbClr val="D10A05"/>
              </a:solidFill>
            </a:endParaRPr>
          </a:p>
        </p:txBody>
      </p:sp>
      <p:sp>
        <p:nvSpPr>
          <p:cNvPr id="3" name="Content Placeholder 2">
            <a:extLst>
              <a:ext uri="{FF2B5EF4-FFF2-40B4-BE49-F238E27FC236}">
                <a16:creationId xmlns:a16="http://schemas.microsoft.com/office/drawing/2014/main" id="{0BD2AEDB-EADE-4AEF-9710-BDA2057F3B2B}"/>
              </a:ext>
            </a:extLst>
          </p:cNvPr>
          <p:cNvSpPr>
            <a:spLocks noGrp="1"/>
          </p:cNvSpPr>
          <p:nvPr>
            <p:ph idx="1"/>
          </p:nvPr>
        </p:nvSpPr>
        <p:spPr>
          <a:xfrm>
            <a:off x="1898099" y="1497472"/>
            <a:ext cx="6788699" cy="2531291"/>
          </a:xfrm>
        </p:spPr>
        <p:txBody>
          <a:bodyPr>
            <a:normAutofit fontScale="92500" lnSpcReduction="20000"/>
          </a:bodyPr>
          <a:lstStyle/>
          <a:p>
            <a:pPr marL="0" marR="0" indent="0">
              <a:lnSpc>
                <a:spcPct val="107000"/>
              </a:lnSpc>
              <a:spcBef>
                <a:spcPts val="0"/>
              </a:spcBef>
              <a:spcAft>
                <a:spcPts val="800"/>
              </a:spcAft>
              <a:buNone/>
            </a:pPr>
            <a:r>
              <a:rPr lang="es-GT" sz="2400" dirty="0">
                <a:effectLst/>
                <a:latin typeface="Times New Roman" panose="02020603050405020304" pitchFamily="18" charset="0"/>
                <a:ea typeface="Calibri" panose="020F0502020204030204" pitchFamily="34" charset="0"/>
                <a:cs typeface="Times New Roman" panose="02020603050405020304" pitchFamily="18" charset="0"/>
              </a:rPr>
              <a:t>Esta capacitación se presenta bajo el número de subvención SH36988HA1 de la Administración de Salud y Seguridad Ocupacional, Departamento de Trabajo de EE. UU. No refleja necesariamente los puntos de vista o las políticas del Departamento de Trabajo de los EE. UU., ni la mención de nombres comerciales, productos comerciales u organizaciones implica el respaldo del gobierno de los EE. UU.</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25434612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49AD1F-5D9B-4F70-9AD3-02942B22844A}"/>
              </a:ext>
            </a:extLst>
          </p:cNvPr>
          <p:cNvSpPr/>
          <p:nvPr/>
        </p:nvSpPr>
        <p:spPr>
          <a:xfrm>
            <a:off x="4405457" y="1442300"/>
            <a:ext cx="4684812" cy="3419194"/>
          </a:xfrm>
          <a:prstGeom prst="rect">
            <a:avLst/>
          </a:prstGeom>
          <a:solidFill>
            <a:schemeClr val="bg1"/>
          </a:solidFill>
          <a:ln w="38100">
            <a:solidFill>
              <a:srgbClr val="D10A0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9EE5B3-AACF-4BDA-9BB4-C7F4CC57F710}"/>
              </a:ext>
            </a:extLst>
          </p:cNvPr>
          <p:cNvSpPr>
            <a:spLocks noGrp="1"/>
          </p:cNvSpPr>
          <p:nvPr>
            <p:ph type="title"/>
          </p:nvPr>
        </p:nvSpPr>
        <p:spPr>
          <a:xfrm>
            <a:off x="3334455" y="35611"/>
            <a:ext cx="3985902" cy="994172"/>
          </a:xfrm>
        </p:spPr>
        <p:txBody>
          <a:bodyPr>
            <a:normAutofit fontScale="90000"/>
          </a:bodyPr>
          <a:lstStyle/>
          <a:p>
            <a:pPr>
              <a:lnSpc>
                <a:spcPct val="107000"/>
              </a:lnSpc>
              <a:spcAft>
                <a:spcPts val="800"/>
              </a:spcAft>
            </a:pPr>
            <a:r>
              <a:rPr lang="es-GT" sz="3200" b="1" dirty="0">
                <a:solidFill>
                  <a:srgbClr val="D10A05"/>
                </a:solidFill>
              </a:rPr>
              <a:t>Agentes infecciosos</a:t>
            </a:r>
            <a:endParaRPr lang="en-US" sz="3200" b="1" dirty="0">
              <a:solidFill>
                <a:srgbClr val="D10A05"/>
              </a:solidFill>
            </a:endParaRPr>
          </a:p>
        </p:txBody>
      </p:sp>
      <p:grpSp>
        <p:nvGrpSpPr>
          <p:cNvPr id="9" name="Group 8">
            <a:extLst>
              <a:ext uri="{FF2B5EF4-FFF2-40B4-BE49-F238E27FC236}">
                <a16:creationId xmlns:a16="http://schemas.microsoft.com/office/drawing/2014/main" id="{4B957680-48AA-4313-8868-C3B24B477FC0}"/>
              </a:ext>
            </a:extLst>
          </p:cNvPr>
          <p:cNvGrpSpPr/>
          <p:nvPr/>
        </p:nvGrpSpPr>
        <p:grpSpPr>
          <a:xfrm>
            <a:off x="4384678" y="1540201"/>
            <a:ext cx="1770424" cy="1611638"/>
            <a:chOff x="5191363" y="2016195"/>
            <a:chExt cx="1770424" cy="1611638"/>
          </a:xfrm>
        </p:grpSpPr>
        <p:grpSp>
          <p:nvGrpSpPr>
            <p:cNvPr id="7" name="Group 6">
              <a:extLst>
                <a:ext uri="{FF2B5EF4-FFF2-40B4-BE49-F238E27FC236}">
                  <a16:creationId xmlns:a16="http://schemas.microsoft.com/office/drawing/2014/main" id="{9267EF11-051B-42BC-923E-82E525900C35}"/>
                </a:ext>
              </a:extLst>
            </p:cNvPr>
            <p:cNvGrpSpPr/>
            <p:nvPr/>
          </p:nvGrpSpPr>
          <p:grpSpPr>
            <a:xfrm>
              <a:off x="5191363" y="2255528"/>
              <a:ext cx="1770424" cy="1372305"/>
              <a:chOff x="5971496" y="818107"/>
              <a:chExt cx="1770424" cy="1372305"/>
            </a:xfrm>
          </p:grpSpPr>
          <p:pic>
            <p:nvPicPr>
              <p:cNvPr id="5" name="Picture 4">
                <a:extLst>
                  <a:ext uri="{FF2B5EF4-FFF2-40B4-BE49-F238E27FC236}">
                    <a16:creationId xmlns:a16="http://schemas.microsoft.com/office/drawing/2014/main" id="{5D1BCF7B-1DC2-461B-88E5-2168CD818255}"/>
                  </a:ext>
                </a:extLst>
              </p:cNvPr>
              <p:cNvPicPr>
                <a:picLocks noChangeAspect="1"/>
              </p:cNvPicPr>
              <p:nvPr/>
            </p:nvPicPr>
            <p:blipFill rotWithShape="1">
              <a:blip r:embed="rId3"/>
              <a:srcRect l="44880" t="12176" r="19494" b="47788"/>
              <a:stretch/>
            </p:blipFill>
            <p:spPr>
              <a:xfrm>
                <a:off x="6279612" y="818107"/>
                <a:ext cx="946673" cy="910640"/>
              </a:xfrm>
              <a:prstGeom prst="ellipse">
                <a:avLst/>
              </a:prstGeom>
              <a:ln>
                <a:noFill/>
              </a:ln>
              <a:effectLst>
                <a:softEdge rad="112500"/>
              </a:effectLst>
            </p:spPr>
          </p:pic>
          <p:sp>
            <p:nvSpPr>
              <p:cNvPr id="6" name="Rectangle 5">
                <a:extLst>
                  <a:ext uri="{FF2B5EF4-FFF2-40B4-BE49-F238E27FC236}">
                    <a16:creationId xmlns:a16="http://schemas.microsoft.com/office/drawing/2014/main" id="{A4F3EAB3-D5B1-4A61-AF17-2FC6E1EF9E72}"/>
                  </a:ext>
                </a:extLst>
              </p:cNvPr>
              <p:cNvSpPr/>
              <p:nvPr/>
            </p:nvSpPr>
            <p:spPr>
              <a:xfrm>
                <a:off x="5971496" y="1728747"/>
                <a:ext cx="1770424" cy="461665"/>
              </a:xfrm>
              <a:prstGeom prst="rect">
                <a:avLst/>
              </a:prstGeom>
            </p:spPr>
            <p:txBody>
              <a:bodyPr wrap="square">
                <a:spAutoFit/>
              </a:bodyPr>
              <a:lstStyle/>
              <a:p>
                <a:r>
                  <a:rPr lang="es-GT" sz="800" dirty="0">
                    <a:effectLst/>
                    <a:latin typeface="Times New Roman" panose="02020603050405020304" pitchFamily="18" charset="0"/>
                    <a:ea typeface="Calibri" panose="020F0502020204030204" pitchFamily="34" charset="0"/>
                    <a:cs typeface="Times New Roman" panose="02020603050405020304" pitchFamily="18" charset="0"/>
                  </a:rPr>
                  <a:t>“Bacteria </a:t>
                </a:r>
                <a:r>
                  <a:rPr lang="es-GT" sz="800" dirty="0" err="1">
                    <a:effectLst/>
                    <a:latin typeface="Times New Roman" panose="02020603050405020304" pitchFamily="18" charset="0"/>
                    <a:ea typeface="Calibri" panose="020F0502020204030204" pitchFamily="34" charset="0"/>
                    <a:cs typeface="Times New Roman" panose="02020603050405020304" pitchFamily="18" charset="0"/>
                  </a:rPr>
                  <a:t>Mycobacterium</a:t>
                </a:r>
                <a:r>
                  <a:rPr lang="es-GT" sz="800" dirty="0">
                    <a:effectLst/>
                    <a:latin typeface="Times New Roman" panose="02020603050405020304" pitchFamily="18" charset="0"/>
                    <a:ea typeface="Calibri" panose="020F0502020204030204" pitchFamily="34" charset="0"/>
                    <a:cs typeface="Times New Roman" panose="02020603050405020304" pitchFamily="18" charset="0"/>
                  </a:rPr>
                  <a:t> tuberculosis, la causa de la TB" del NIAID tiene licencia CC BY 2.0</a:t>
                </a:r>
                <a:endParaRPr lang="en-US" sz="600" dirty="0"/>
              </a:p>
            </p:txBody>
          </p:sp>
        </p:grpSp>
        <p:sp>
          <p:nvSpPr>
            <p:cNvPr id="8" name="TextBox 7">
              <a:extLst>
                <a:ext uri="{FF2B5EF4-FFF2-40B4-BE49-F238E27FC236}">
                  <a16:creationId xmlns:a16="http://schemas.microsoft.com/office/drawing/2014/main" id="{9D0AD604-DEB8-4242-BC0E-738DC02C29DF}"/>
                </a:ext>
              </a:extLst>
            </p:cNvPr>
            <p:cNvSpPr txBox="1"/>
            <p:nvPr/>
          </p:nvSpPr>
          <p:spPr>
            <a:xfrm>
              <a:off x="5503030" y="2016195"/>
              <a:ext cx="992579" cy="307777"/>
            </a:xfrm>
            <a:prstGeom prst="rect">
              <a:avLst/>
            </a:prstGeom>
            <a:noFill/>
          </p:spPr>
          <p:txBody>
            <a:bodyPr wrap="none" rtlCol="0">
              <a:spAutoFit/>
            </a:bodyPr>
            <a:lstStyle/>
            <a:p>
              <a:r>
                <a:rPr lang="en-US" sz="1400" b="1" dirty="0">
                  <a:solidFill>
                    <a:srgbClr val="D10A05"/>
                  </a:solidFill>
                </a:rPr>
                <a:t>Bacterium</a:t>
              </a:r>
              <a:endParaRPr lang="en-US" sz="1600" b="1" dirty="0">
                <a:solidFill>
                  <a:srgbClr val="D10A05"/>
                </a:solidFill>
              </a:endParaRPr>
            </a:p>
          </p:txBody>
        </p:sp>
      </p:grpSp>
      <p:grpSp>
        <p:nvGrpSpPr>
          <p:cNvPr id="16" name="Group 15">
            <a:extLst>
              <a:ext uri="{FF2B5EF4-FFF2-40B4-BE49-F238E27FC236}">
                <a16:creationId xmlns:a16="http://schemas.microsoft.com/office/drawing/2014/main" id="{17EBF164-BE8F-4414-A6D4-9D72892BCD11}"/>
              </a:ext>
            </a:extLst>
          </p:cNvPr>
          <p:cNvGrpSpPr/>
          <p:nvPr/>
        </p:nvGrpSpPr>
        <p:grpSpPr>
          <a:xfrm>
            <a:off x="7220398" y="1539058"/>
            <a:ext cx="1841630" cy="1741807"/>
            <a:chOff x="7320357" y="1785677"/>
            <a:chExt cx="1841630" cy="1741807"/>
          </a:xfrm>
        </p:grpSpPr>
        <p:pic>
          <p:nvPicPr>
            <p:cNvPr id="11" name="Picture 10">
              <a:extLst>
                <a:ext uri="{FF2B5EF4-FFF2-40B4-BE49-F238E27FC236}">
                  <a16:creationId xmlns:a16="http://schemas.microsoft.com/office/drawing/2014/main" id="{CB30A7B3-4502-45A8-BFB3-C260CFC6DC43}"/>
                </a:ext>
              </a:extLst>
            </p:cNvPr>
            <p:cNvPicPr>
              <a:picLocks noChangeAspect="1"/>
            </p:cNvPicPr>
            <p:nvPr/>
          </p:nvPicPr>
          <p:blipFill>
            <a:blip r:embed="rId4"/>
            <a:stretch>
              <a:fillRect/>
            </a:stretch>
          </p:blipFill>
          <p:spPr>
            <a:xfrm>
              <a:off x="7747738" y="2058476"/>
              <a:ext cx="992579" cy="956104"/>
            </a:xfrm>
            <a:prstGeom prst="ellipse">
              <a:avLst/>
            </a:prstGeom>
          </p:spPr>
        </p:pic>
        <p:sp>
          <p:nvSpPr>
            <p:cNvPr id="12" name="Rectangle 11">
              <a:extLst>
                <a:ext uri="{FF2B5EF4-FFF2-40B4-BE49-F238E27FC236}">
                  <a16:creationId xmlns:a16="http://schemas.microsoft.com/office/drawing/2014/main" id="{5A0698C2-94B9-434C-89B1-2B2A724C7177}"/>
                </a:ext>
              </a:extLst>
            </p:cNvPr>
            <p:cNvSpPr/>
            <p:nvPr/>
          </p:nvSpPr>
          <p:spPr>
            <a:xfrm>
              <a:off x="7320357" y="3046455"/>
              <a:ext cx="1841630" cy="481029"/>
            </a:xfrm>
            <a:prstGeom prst="rect">
              <a:avLst/>
            </a:prstGeom>
          </p:spPr>
          <p:txBody>
            <a:bodyPr wrap="square">
              <a:spAutoFit/>
            </a:bodyPr>
            <a:lstStyle/>
            <a:p>
              <a:pPr marL="0" marR="0" algn="just">
                <a:lnSpc>
                  <a:spcPct val="107000"/>
                </a:lnSpc>
                <a:spcBef>
                  <a:spcPts val="0"/>
                </a:spcBef>
                <a:spcAft>
                  <a:spcPts val="800"/>
                </a:spcAft>
              </a:pPr>
              <a:r>
                <a:rPr lang="es-GT" sz="800" dirty="0">
                  <a:effectLst/>
                  <a:latin typeface="Times New Roman" panose="02020603050405020304" pitchFamily="18" charset="0"/>
                  <a:ea typeface="Calibri" panose="020F0502020204030204" pitchFamily="34" charset="0"/>
                  <a:cs typeface="Times New Roman" panose="02020603050405020304" pitchFamily="18" charset="0"/>
                </a:rPr>
                <a:t>“</a:t>
              </a:r>
              <a:r>
                <a:rPr lang="es-GT" sz="800" dirty="0" err="1">
                  <a:effectLst/>
                  <a:latin typeface="Times New Roman" panose="02020603050405020304" pitchFamily="18" charset="0"/>
                  <a:ea typeface="Calibri" panose="020F0502020204030204" pitchFamily="34" charset="0"/>
                  <a:cs typeface="Times New Roman" panose="02020603050405020304" pitchFamily="18" charset="0"/>
                </a:rPr>
                <a:t>Ebola</a:t>
              </a:r>
              <a:r>
                <a:rPr lang="es-GT" sz="800" dirty="0">
                  <a:effectLst/>
                  <a:latin typeface="Times New Roman" panose="02020603050405020304" pitchFamily="18" charset="0"/>
                  <a:ea typeface="Calibri" panose="020F0502020204030204" pitchFamily="34" charset="0"/>
                  <a:cs typeface="Times New Roman" panose="02020603050405020304" pitchFamily="18" charset="0"/>
                </a:rPr>
                <a:t> Virus de la Muestra” de Sangre de Mali de NIAID tiene licencia CC BY 2.0</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759E756B-A55E-4F46-8A96-EE3C31473CA4}"/>
                </a:ext>
              </a:extLst>
            </p:cNvPr>
            <p:cNvSpPr txBox="1"/>
            <p:nvPr/>
          </p:nvSpPr>
          <p:spPr>
            <a:xfrm>
              <a:off x="7954651" y="1785677"/>
              <a:ext cx="607602" cy="307777"/>
            </a:xfrm>
            <a:prstGeom prst="rect">
              <a:avLst/>
            </a:prstGeom>
            <a:noFill/>
          </p:spPr>
          <p:txBody>
            <a:bodyPr wrap="none" rtlCol="0">
              <a:spAutoFit/>
            </a:bodyPr>
            <a:lstStyle/>
            <a:p>
              <a:r>
                <a:rPr lang="en-US" sz="1400" b="1" dirty="0">
                  <a:solidFill>
                    <a:srgbClr val="D10A05"/>
                  </a:solidFill>
                </a:rPr>
                <a:t>Virus</a:t>
              </a:r>
            </a:p>
          </p:txBody>
        </p:sp>
      </p:grpSp>
      <p:grpSp>
        <p:nvGrpSpPr>
          <p:cNvPr id="22" name="Group 21">
            <a:extLst>
              <a:ext uri="{FF2B5EF4-FFF2-40B4-BE49-F238E27FC236}">
                <a16:creationId xmlns:a16="http://schemas.microsoft.com/office/drawing/2014/main" id="{7F2E5432-57EC-42D0-9955-BC3C0AC4263C}"/>
              </a:ext>
            </a:extLst>
          </p:cNvPr>
          <p:cNvGrpSpPr/>
          <p:nvPr/>
        </p:nvGrpSpPr>
        <p:grpSpPr>
          <a:xfrm>
            <a:off x="7459213" y="3281027"/>
            <a:ext cx="1755626" cy="1580467"/>
            <a:chOff x="7459213" y="3203788"/>
            <a:chExt cx="1755626" cy="1580467"/>
          </a:xfrm>
        </p:grpSpPr>
        <p:pic>
          <p:nvPicPr>
            <p:cNvPr id="19" name="Picture 18">
              <a:extLst>
                <a:ext uri="{FF2B5EF4-FFF2-40B4-BE49-F238E27FC236}">
                  <a16:creationId xmlns:a16="http://schemas.microsoft.com/office/drawing/2014/main" id="{EF15DEAB-92A5-4061-9A08-C7D5906C0355}"/>
                </a:ext>
              </a:extLst>
            </p:cNvPr>
            <p:cNvPicPr>
              <a:picLocks noChangeAspect="1"/>
            </p:cNvPicPr>
            <p:nvPr/>
          </p:nvPicPr>
          <p:blipFill rotWithShape="1">
            <a:blip r:embed="rId5"/>
            <a:srcRect l="38436"/>
            <a:stretch/>
          </p:blipFill>
          <p:spPr>
            <a:xfrm>
              <a:off x="7707583" y="3465983"/>
              <a:ext cx="997430" cy="965602"/>
            </a:xfrm>
            <a:prstGeom prst="ellipse">
              <a:avLst/>
            </a:prstGeom>
          </p:spPr>
        </p:pic>
        <p:sp>
          <p:nvSpPr>
            <p:cNvPr id="20" name="Rectangle 19">
              <a:extLst>
                <a:ext uri="{FF2B5EF4-FFF2-40B4-BE49-F238E27FC236}">
                  <a16:creationId xmlns:a16="http://schemas.microsoft.com/office/drawing/2014/main" id="{EE084501-416C-4248-992F-908A96FC8BBC}"/>
                </a:ext>
              </a:extLst>
            </p:cNvPr>
            <p:cNvSpPr/>
            <p:nvPr/>
          </p:nvSpPr>
          <p:spPr>
            <a:xfrm>
              <a:off x="7459213" y="4445701"/>
              <a:ext cx="1755626" cy="338554"/>
            </a:xfrm>
            <a:prstGeom prst="rect">
              <a:avLst/>
            </a:prstGeom>
          </p:spPr>
          <p:txBody>
            <a:bodyPr wrap="square">
              <a:spAutoFit/>
            </a:bodyPr>
            <a:lstStyle/>
            <a:p>
              <a:r>
                <a:rPr lang="en-US" sz="800" dirty="0">
                  <a:effectLst/>
                  <a:latin typeface="Times New Roman" panose="02020603050405020304" pitchFamily="18" charset="0"/>
                  <a:ea typeface="Calibri" panose="020F0502020204030204" pitchFamily="34" charset="0"/>
                  <a:cs typeface="Times New Roman" panose="02020603050405020304" pitchFamily="18" charset="0"/>
                </a:rPr>
                <a:t>“Adult Loa </a:t>
              </a:r>
              <a:r>
                <a:rPr lang="en-US" sz="800" dirty="0" err="1">
                  <a:effectLst/>
                  <a:latin typeface="Times New Roman" panose="02020603050405020304" pitchFamily="18" charset="0"/>
                  <a:ea typeface="Calibri" panose="020F0502020204030204" pitchFamily="34" charset="0"/>
                  <a:cs typeface="Times New Roman" panose="02020603050405020304" pitchFamily="18" charset="0"/>
                </a:rPr>
                <a:t>Loa</a:t>
              </a:r>
              <a:r>
                <a:rPr lang="en-US" sz="800" dirty="0">
                  <a:effectLst/>
                  <a:latin typeface="Times New Roman" panose="02020603050405020304" pitchFamily="18" charset="0"/>
                  <a:ea typeface="Calibri" panose="020F0502020204030204" pitchFamily="34" charset="0"/>
                  <a:cs typeface="Times New Roman" panose="02020603050405020304" pitchFamily="18" charset="0"/>
                </a:rPr>
                <a:t> Parasite" del NIAID con </a:t>
              </a:r>
              <a:r>
                <a:rPr lang="en-US" sz="800" dirty="0" err="1">
                  <a:latin typeface="Times New Roman" panose="02020603050405020304" pitchFamily="18" charset="0"/>
                  <a:ea typeface="Calibri" panose="020F0502020204030204" pitchFamily="34" charset="0"/>
                  <a:cs typeface="Times New Roman" panose="02020603050405020304" pitchFamily="18" charset="0"/>
                </a:rPr>
                <a:t>l</a:t>
              </a:r>
              <a:r>
                <a:rPr lang="en-US" sz="800" dirty="0" err="1">
                  <a:effectLst/>
                  <a:latin typeface="Times New Roman" panose="02020603050405020304" pitchFamily="18" charset="0"/>
                  <a:ea typeface="Calibri" panose="020F0502020204030204" pitchFamily="34" charset="0"/>
                  <a:cs typeface="Times New Roman" panose="02020603050405020304" pitchFamily="18" charset="0"/>
                </a:rPr>
                <a:t>icencia</a:t>
              </a:r>
              <a:r>
                <a:rPr lang="en-US" sz="800" dirty="0">
                  <a:effectLst/>
                  <a:latin typeface="Times New Roman" panose="02020603050405020304" pitchFamily="18" charset="0"/>
                  <a:ea typeface="Calibri" panose="020F0502020204030204" pitchFamily="34" charset="0"/>
                  <a:cs typeface="Times New Roman" panose="02020603050405020304" pitchFamily="18" charset="0"/>
                </a:rPr>
                <a:t> CC BY 2.0</a:t>
              </a:r>
              <a:endParaRPr lang="en-US" sz="600" dirty="0"/>
            </a:p>
          </p:txBody>
        </p:sp>
        <p:sp>
          <p:nvSpPr>
            <p:cNvPr id="21" name="TextBox 20">
              <a:extLst>
                <a:ext uri="{FF2B5EF4-FFF2-40B4-BE49-F238E27FC236}">
                  <a16:creationId xmlns:a16="http://schemas.microsoft.com/office/drawing/2014/main" id="{64F0B6CA-D860-4E1A-8244-89731355587A}"/>
                </a:ext>
              </a:extLst>
            </p:cNvPr>
            <p:cNvSpPr txBox="1"/>
            <p:nvPr/>
          </p:nvSpPr>
          <p:spPr>
            <a:xfrm>
              <a:off x="7774929" y="3203788"/>
              <a:ext cx="901209" cy="307777"/>
            </a:xfrm>
            <a:prstGeom prst="rect">
              <a:avLst/>
            </a:prstGeom>
            <a:noFill/>
          </p:spPr>
          <p:txBody>
            <a:bodyPr wrap="none" rtlCol="0">
              <a:spAutoFit/>
            </a:bodyPr>
            <a:lstStyle/>
            <a:p>
              <a:r>
                <a:rPr lang="en-US" sz="1400" b="1" dirty="0" err="1">
                  <a:solidFill>
                    <a:srgbClr val="D10A05"/>
                  </a:solidFill>
                </a:rPr>
                <a:t>Helminto</a:t>
              </a:r>
              <a:endParaRPr lang="en-US" sz="1600" b="1" dirty="0">
                <a:solidFill>
                  <a:srgbClr val="D10A05"/>
                </a:solidFill>
              </a:endParaRPr>
            </a:p>
          </p:txBody>
        </p:sp>
      </p:grpSp>
      <p:grpSp>
        <p:nvGrpSpPr>
          <p:cNvPr id="27" name="Group 26">
            <a:extLst>
              <a:ext uri="{FF2B5EF4-FFF2-40B4-BE49-F238E27FC236}">
                <a16:creationId xmlns:a16="http://schemas.microsoft.com/office/drawing/2014/main" id="{6B34CF25-749D-4D93-A082-8C9D625E8764}"/>
              </a:ext>
            </a:extLst>
          </p:cNvPr>
          <p:cNvGrpSpPr/>
          <p:nvPr/>
        </p:nvGrpSpPr>
        <p:grpSpPr>
          <a:xfrm>
            <a:off x="4358765" y="3169654"/>
            <a:ext cx="2100917" cy="1638942"/>
            <a:chOff x="4358765" y="3169654"/>
            <a:chExt cx="2100917" cy="1638942"/>
          </a:xfrm>
        </p:grpSpPr>
        <p:pic>
          <p:nvPicPr>
            <p:cNvPr id="24" name="Picture 23">
              <a:extLst>
                <a:ext uri="{FF2B5EF4-FFF2-40B4-BE49-F238E27FC236}">
                  <a16:creationId xmlns:a16="http://schemas.microsoft.com/office/drawing/2014/main" id="{CE61350A-926B-4D0F-83AA-2C7C4246B43B}"/>
                </a:ext>
              </a:extLst>
            </p:cNvPr>
            <p:cNvPicPr>
              <a:picLocks noChangeAspect="1"/>
            </p:cNvPicPr>
            <p:nvPr/>
          </p:nvPicPr>
          <p:blipFill rotWithShape="1">
            <a:blip r:embed="rId6"/>
            <a:srcRect l="64098" t="13311" r="13481" b="54125"/>
            <a:stretch/>
          </p:blipFill>
          <p:spPr>
            <a:xfrm>
              <a:off x="4690462" y="3467960"/>
              <a:ext cx="997430" cy="957791"/>
            </a:xfrm>
            <a:prstGeom prst="ellipse">
              <a:avLst/>
            </a:prstGeom>
          </p:spPr>
        </p:pic>
        <p:sp>
          <p:nvSpPr>
            <p:cNvPr id="25" name="TextBox 24">
              <a:extLst>
                <a:ext uri="{FF2B5EF4-FFF2-40B4-BE49-F238E27FC236}">
                  <a16:creationId xmlns:a16="http://schemas.microsoft.com/office/drawing/2014/main" id="{0AA7AC99-4200-45A9-A8EE-A282B02BAD25}"/>
                </a:ext>
              </a:extLst>
            </p:cNvPr>
            <p:cNvSpPr txBox="1"/>
            <p:nvPr/>
          </p:nvSpPr>
          <p:spPr>
            <a:xfrm>
              <a:off x="4841456" y="3169654"/>
              <a:ext cx="692818" cy="307777"/>
            </a:xfrm>
            <a:prstGeom prst="rect">
              <a:avLst/>
            </a:prstGeom>
            <a:noFill/>
          </p:spPr>
          <p:txBody>
            <a:bodyPr wrap="none" rtlCol="0">
              <a:spAutoFit/>
            </a:bodyPr>
            <a:lstStyle/>
            <a:p>
              <a:r>
                <a:rPr lang="en-US" sz="1400" b="1" dirty="0" err="1">
                  <a:solidFill>
                    <a:srgbClr val="D10A05"/>
                  </a:solidFill>
                </a:rPr>
                <a:t>Hongo</a:t>
              </a:r>
              <a:endParaRPr lang="en-US" sz="1600" b="1" dirty="0">
                <a:solidFill>
                  <a:srgbClr val="D10A05"/>
                </a:solidFill>
              </a:endParaRPr>
            </a:p>
          </p:txBody>
        </p:sp>
        <p:sp>
          <p:nvSpPr>
            <p:cNvPr id="26" name="Rectangle 25">
              <a:extLst>
                <a:ext uri="{FF2B5EF4-FFF2-40B4-BE49-F238E27FC236}">
                  <a16:creationId xmlns:a16="http://schemas.microsoft.com/office/drawing/2014/main" id="{9A53C845-8916-430C-BA0A-092FB5F7AAFA}"/>
                </a:ext>
              </a:extLst>
            </p:cNvPr>
            <p:cNvSpPr/>
            <p:nvPr/>
          </p:nvSpPr>
          <p:spPr>
            <a:xfrm>
              <a:off x="4358765" y="4459270"/>
              <a:ext cx="2100917" cy="349326"/>
            </a:xfrm>
            <a:prstGeom prst="rect">
              <a:avLst/>
            </a:prstGeom>
          </p:spPr>
          <p:txBody>
            <a:bodyPr wrap="square">
              <a:spAutoFit/>
            </a:bodyPr>
            <a:lstStyle/>
            <a:p>
              <a:pPr marL="0" marR="0" algn="just">
                <a:lnSpc>
                  <a:spcPct val="107000"/>
                </a:lnSpc>
                <a:spcBef>
                  <a:spcPts val="0"/>
                </a:spcBef>
                <a:spcAft>
                  <a:spcPts val="800"/>
                </a:spcAft>
              </a:pPr>
              <a:r>
                <a:rPr lang="en-US" sz="800" dirty="0">
                  <a:effectLst/>
                  <a:latin typeface="Times New Roman" panose="02020603050405020304" pitchFamily="18" charset="0"/>
                  <a:ea typeface="Calibri" panose="020F0502020204030204" pitchFamily="34" charset="0"/>
                  <a:cs typeface="Times New Roman" panose="02020603050405020304" pitchFamily="18" charset="0"/>
                </a:rPr>
                <a:t>"Candidiasis" de Pulmonary Pathology con </a:t>
              </a:r>
              <a:r>
                <a:rPr lang="en-US" sz="800" dirty="0" err="1">
                  <a:latin typeface="Times New Roman" panose="02020603050405020304" pitchFamily="18" charset="0"/>
                  <a:ea typeface="Calibri" panose="020F0502020204030204" pitchFamily="34" charset="0"/>
                  <a:cs typeface="Times New Roman" panose="02020603050405020304" pitchFamily="18" charset="0"/>
                </a:rPr>
                <a:t>l</a:t>
              </a:r>
              <a:r>
                <a:rPr lang="en-US" sz="800" dirty="0" err="1">
                  <a:effectLst/>
                  <a:latin typeface="Times New Roman" panose="02020603050405020304" pitchFamily="18" charset="0"/>
                  <a:ea typeface="Calibri" panose="020F0502020204030204" pitchFamily="34" charset="0"/>
                  <a:cs typeface="Times New Roman" panose="02020603050405020304" pitchFamily="18" charset="0"/>
                </a:rPr>
                <a:t>icencia</a:t>
              </a:r>
              <a:r>
                <a:rPr lang="en-US" sz="800" dirty="0">
                  <a:effectLst/>
                  <a:latin typeface="Times New Roman" panose="02020603050405020304" pitchFamily="18" charset="0"/>
                  <a:ea typeface="Calibri" panose="020F0502020204030204" pitchFamily="34" charset="0"/>
                  <a:cs typeface="Times New Roman" panose="02020603050405020304" pitchFamily="18" charset="0"/>
                </a:rPr>
                <a:t> CC BY-SA 2.0</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8" name="Picture 27">
            <a:extLst>
              <a:ext uri="{FF2B5EF4-FFF2-40B4-BE49-F238E27FC236}">
                <a16:creationId xmlns:a16="http://schemas.microsoft.com/office/drawing/2014/main" id="{550FC71E-0582-4F1C-B031-F5538DA7FDDB}"/>
              </a:ext>
            </a:extLst>
          </p:cNvPr>
          <p:cNvPicPr>
            <a:picLocks noChangeAspect="1"/>
          </p:cNvPicPr>
          <p:nvPr/>
        </p:nvPicPr>
        <p:blipFill rotWithShape="1">
          <a:blip r:embed="rId7"/>
          <a:srcRect l="39400" t="31900" r="17100" b="4082"/>
          <a:stretch/>
        </p:blipFill>
        <p:spPr>
          <a:xfrm>
            <a:off x="6103208" y="2664020"/>
            <a:ext cx="1208121" cy="1185347"/>
          </a:xfrm>
          <a:prstGeom prst="ellipse">
            <a:avLst/>
          </a:prstGeom>
          <a:ln>
            <a:noFill/>
          </a:ln>
          <a:effectLst>
            <a:softEdge rad="112500"/>
          </a:effectLst>
        </p:spPr>
      </p:pic>
      <p:sp>
        <p:nvSpPr>
          <p:cNvPr id="29" name="TextBox 28">
            <a:extLst>
              <a:ext uri="{FF2B5EF4-FFF2-40B4-BE49-F238E27FC236}">
                <a16:creationId xmlns:a16="http://schemas.microsoft.com/office/drawing/2014/main" id="{76136C29-3D44-4FCF-95BC-01A2A09FBA88}"/>
              </a:ext>
            </a:extLst>
          </p:cNvPr>
          <p:cNvSpPr txBox="1"/>
          <p:nvPr/>
        </p:nvSpPr>
        <p:spPr>
          <a:xfrm>
            <a:off x="6203515" y="2441167"/>
            <a:ext cx="1088696" cy="307777"/>
          </a:xfrm>
          <a:prstGeom prst="rect">
            <a:avLst/>
          </a:prstGeom>
          <a:noFill/>
        </p:spPr>
        <p:txBody>
          <a:bodyPr wrap="none" rtlCol="0">
            <a:spAutoFit/>
          </a:bodyPr>
          <a:lstStyle/>
          <a:p>
            <a:r>
              <a:rPr lang="en-US" sz="1400" b="1" dirty="0" err="1">
                <a:solidFill>
                  <a:srgbClr val="D10A05"/>
                </a:solidFill>
              </a:rPr>
              <a:t>Protozoario</a:t>
            </a:r>
            <a:endParaRPr lang="en-US" sz="1400" b="1" dirty="0">
              <a:solidFill>
                <a:srgbClr val="D10A05"/>
              </a:solidFill>
            </a:endParaRPr>
          </a:p>
        </p:txBody>
      </p:sp>
      <p:sp>
        <p:nvSpPr>
          <p:cNvPr id="30" name="Rectangle 29">
            <a:extLst>
              <a:ext uri="{FF2B5EF4-FFF2-40B4-BE49-F238E27FC236}">
                <a16:creationId xmlns:a16="http://schemas.microsoft.com/office/drawing/2014/main" id="{041FC96D-4E2E-4258-8758-FBABEA61A592}"/>
              </a:ext>
            </a:extLst>
          </p:cNvPr>
          <p:cNvSpPr/>
          <p:nvPr/>
        </p:nvSpPr>
        <p:spPr>
          <a:xfrm>
            <a:off x="6250333" y="3753634"/>
            <a:ext cx="1088695" cy="215444"/>
          </a:xfrm>
          <a:prstGeom prst="rect">
            <a:avLst/>
          </a:prstGeom>
        </p:spPr>
        <p:txBody>
          <a:bodyPr wrap="square">
            <a:spAutoFit/>
          </a:bodyPr>
          <a:lstStyle/>
          <a:p>
            <a:r>
              <a:rPr lang="en-US" sz="800" dirty="0">
                <a:effectLst/>
                <a:latin typeface="Times New Roman" panose="02020603050405020304" pitchFamily="18" charset="0"/>
                <a:ea typeface="Calibri" panose="020F0502020204030204" pitchFamily="34" charset="0"/>
                <a:cs typeface="Times New Roman" panose="02020603050405020304" pitchFamily="18" charset="0"/>
              </a:rPr>
              <a:t>Imagen: Adobe Stock</a:t>
            </a:r>
            <a:endParaRPr lang="en-US" sz="600" dirty="0"/>
          </a:p>
        </p:txBody>
      </p:sp>
      <p:sp>
        <p:nvSpPr>
          <p:cNvPr id="10" name="Content Placeholder 9">
            <a:extLst>
              <a:ext uri="{FF2B5EF4-FFF2-40B4-BE49-F238E27FC236}">
                <a16:creationId xmlns:a16="http://schemas.microsoft.com/office/drawing/2014/main" id="{3C44033E-797A-4D80-A982-BD21888BA160}"/>
              </a:ext>
            </a:extLst>
          </p:cNvPr>
          <p:cNvSpPr>
            <a:spLocks noGrp="1"/>
          </p:cNvSpPr>
          <p:nvPr>
            <p:ph idx="1"/>
          </p:nvPr>
        </p:nvSpPr>
        <p:spPr>
          <a:xfrm>
            <a:off x="1615344" y="956984"/>
            <a:ext cx="6788699" cy="2531291"/>
          </a:xfrm>
        </p:spPr>
        <p:txBody>
          <a:bodyPr>
            <a:normAutofit fontScale="85000" lnSpcReduction="10000"/>
          </a:bodyPr>
          <a:lstStyle/>
          <a:p>
            <a:pPr marL="342900" marR="0" lvl="0" indent="-342900" algn="just">
              <a:lnSpc>
                <a:spcPct val="107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Las enfermedades infecciosas son causadas por agentes vivos que se replican en sus portadores.</a:t>
            </a:r>
          </a:p>
          <a:p>
            <a:pPr marL="0" marR="0" lvl="0" indent="0" algn="just">
              <a:lnSpc>
                <a:spcPct val="107000"/>
              </a:lnSpc>
              <a:spcBef>
                <a:spcPts val="0"/>
              </a:spcBef>
              <a:spcAft>
                <a:spcPts val="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Cinco grupos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R="0" lvl="1">
              <a:lnSpc>
                <a:spcPct val="107000"/>
              </a:lnSpc>
              <a:spcAft>
                <a:spcPts val="0"/>
              </a:spcAft>
            </a:pPr>
            <a:r>
              <a:rPr lang="es-GT" sz="1900" dirty="0"/>
              <a:t>Virus</a:t>
            </a:r>
            <a:endParaRPr lang="en-US" sz="1900" dirty="0"/>
          </a:p>
          <a:p>
            <a:pPr marR="0" lvl="1">
              <a:lnSpc>
                <a:spcPct val="107000"/>
              </a:lnSpc>
              <a:spcAft>
                <a:spcPts val="0"/>
              </a:spcAft>
            </a:pPr>
            <a:r>
              <a:rPr lang="es-GT" sz="1900" dirty="0"/>
              <a:t>Bacterias</a:t>
            </a:r>
            <a:endParaRPr lang="en-US" sz="1900" dirty="0"/>
          </a:p>
          <a:p>
            <a:pPr marR="0" lvl="1">
              <a:lnSpc>
                <a:spcPct val="107000"/>
              </a:lnSpc>
              <a:spcAft>
                <a:spcPts val="0"/>
              </a:spcAft>
            </a:pPr>
            <a:r>
              <a:rPr lang="es-GT" sz="1900" dirty="0"/>
              <a:t>Hongos</a:t>
            </a:r>
            <a:endParaRPr lang="en-US" sz="1900" dirty="0"/>
          </a:p>
          <a:p>
            <a:pPr marR="0" lvl="1">
              <a:lnSpc>
                <a:spcPct val="107000"/>
              </a:lnSpc>
              <a:spcAft>
                <a:spcPts val="0"/>
              </a:spcAft>
            </a:pPr>
            <a:r>
              <a:rPr lang="es-GT" sz="1900" dirty="0"/>
              <a:t>Protozoos</a:t>
            </a:r>
            <a:endParaRPr lang="en-US" sz="1900" dirty="0"/>
          </a:p>
          <a:p>
            <a:pPr marR="0" lvl="1">
              <a:lnSpc>
                <a:spcPct val="107000"/>
              </a:lnSpc>
              <a:spcAft>
                <a:spcPts val="800"/>
              </a:spcAft>
            </a:pPr>
            <a:r>
              <a:rPr lang="es-GT" sz="1900" dirty="0"/>
              <a:t>Helmintos (gusanos)</a:t>
            </a:r>
            <a:endParaRPr lang="en-US" sz="1900" dirty="0"/>
          </a:p>
          <a:p>
            <a:endParaRPr lang="en-US" dirty="0"/>
          </a:p>
        </p:txBody>
      </p:sp>
      <p:sp>
        <p:nvSpPr>
          <p:cNvPr id="3" name="TextBox 2">
            <a:extLst>
              <a:ext uri="{FF2B5EF4-FFF2-40B4-BE49-F238E27FC236}">
                <a16:creationId xmlns:a16="http://schemas.microsoft.com/office/drawing/2014/main" id="{EE6832C5-4570-069A-5AFE-075A83118FC9}"/>
              </a:ext>
            </a:extLst>
          </p:cNvPr>
          <p:cNvSpPr txBox="1"/>
          <p:nvPr/>
        </p:nvSpPr>
        <p:spPr>
          <a:xfrm>
            <a:off x="4788687" y="1505979"/>
            <a:ext cx="868887" cy="307777"/>
          </a:xfrm>
          <a:prstGeom prst="rect">
            <a:avLst/>
          </a:prstGeom>
          <a:solidFill>
            <a:schemeClr val="bg1"/>
          </a:solidFill>
        </p:spPr>
        <p:txBody>
          <a:bodyPr wrap="square" rtlCol="0">
            <a:spAutoFit/>
          </a:bodyPr>
          <a:lstStyle/>
          <a:p>
            <a:r>
              <a:rPr lang="es-MX" sz="1400" b="1" dirty="0">
                <a:solidFill>
                  <a:srgbClr val="D10A05"/>
                </a:solidFill>
              </a:rPr>
              <a:t>Bacteria</a:t>
            </a:r>
          </a:p>
        </p:txBody>
      </p:sp>
    </p:spTree>
    <p:extLst>
      <p:ext uri="{BB962C8B-B14F-4D97-AF65-F5344CB8AC3E}">
        <p14:creationId xmlns:p14="http://schemas.microsoft.com/office/powerpoint/2010/main" val="39252928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DDE3F-A925-44B3-BCE7-160AB54564F3}"/>
              </a:ext>
            </a:extLst>
          </p:cNvPr>
          <p:cNvSpPr>
            <a:spLocks noGrp="1"/>
          </p:cNvSpPr>
          <p:nvPr>
            <p:ph type="title"/>
          </p:nvPr>
        </p:nvSpPr>
        <p:spPr>
          <a:xfrm>
            <a:off x="1913226" y="-1786"/>
            <a:ext cx="6788699" cy="857250"/>
          </a:xfrm>
        </p:spPr>
        <p:txBody>
          <a:bodyPr>
            <a:noAutofit/>
          </a:bodyPr>
          <a:lstStyle/>
          <a:p>
            <a:pPr>
              <a:lnSpc>
                <a:spcPct val="107000"/>
              </a:lnSpc>
              <a:spcAft>
                <a:spcPts val="800"/>
              </a:spcAft>
            </a:pPr>
            <a:r>
              <a:rPr lang="es-GT" sz="2000" b="1" dirty="0">
                <a:solidFill>
                  <a:srgbClr val="D10A05"/>
                </a:solidFill>
              </a:rPr>
              <a:t>Tipos de agentes infecciosos y enfermedades asociadas:</a:t>
            </a:r>
            <a:endParaRPr lang="en-US" sz="2000" b="1" dirty="0">
              <a:solidFill>
                <a:srgbClr val="D10A05"/>
              </a:solidFill>
            </a:endParaRPr>
          </a:p>
        </p:txBody>
      </p:sp>
      <p:sp>
        <p:nvSpPr>
          <p:cNvPr id="7" name="Rectangle 6">
            <a:extLst>
              <a:ext uri="{FF2B5EF4-FFF2-40B4-BE49-F238E27FC236}">
                <a16:creationId xmlns:a16="http://schemas.microsoft.com/office/drawing/2014/main" id="{78E35027-51A3-4869-9724-D5B3FE11B985}"/>
              </a:ext>
            </a:extLst>
          </p:cNvPr>
          <p:cNvSpPr/>
          <p:nvPr/>
        </p:nvSpPr>
        <p:spPr>
          <a:xfrm>
            <a:off x="3738223" y="4525774"/>
            <a:ext cx="4685935" cy="523220"/>
          </a:xfrm>
          <a:prstGeom prst="rect">
            <a:avLst/>
          </a:prstGeom>
        </p:spPr>
        <p:txBody>
          <a:bodyPr wrap="square">
            <a:spAutoFit/>
          </a:bodyPr>
          <a:lstStyle/>
          <a:p>
            <a:r>
              <a:rPr lang="en-US" sz="1400" dirty="0">
                <a:latin typeface="Times New Roman" panose="02020603050405020304" pitchFamily="18" charset="0"/>
                <a:ea typeface="Calibri" panose="020F0502020204030204" pitchFamily="34" charset="0"/>
              </a:rPr>
              <a:t>"Bacteria mycobacterium tuberculosis, </a:t>
            </a:r>
            <a:r>
              <a:rPr lang="en-US" sz="1400" dirty="0">
                <a:effectLst/>
                <a:latin typeface="Times New Roman" panose="02020603050405020304" pitchFamily="18" charset="0"/>
                <a:ea typeface="Calibri" panose="020F0502020204030204" pitchFamily="34" charset="0"/>
              </a:rPr>
              <a:t>la causa del TB" del NIAID </a:t>
            </a:r>
            <a:r>
              <a:rPr lang="en-US" sz="1400" dirty="0" err="1">
                <a:effectLst/>
                <a:latin typeface="Times New Roman" panose="02020603050405020304" pitchFamily="18" charset="0"/>
                <a:ea typeface="Calibri" panose="020F0502020204030204" pitchFamily="34" charset="0"/>
              </a:rPr>
              <a:t>tiene</a:t>
            </a:r>
            <a:r>
              <a:rPr lang="en-US" sz="1400" dirty="0">
                <a:effectLst/>
                <a:latin typeface="Times New Roman" panose="02020603050405020304" pitchFamily="18" charset="0"/>
                <a:ea typeface="Calibri" panose="020F0502020204030204" pitchFamily="34" charset="0"/>
              </a:rPr>
              <a:t> </a:t>
            </a:r>
            <a:r>
              <a:rPr lang="en-US" sz="1400" dirty="0" err="1">
                <a:effectLst/>
                <a:latin typeface="Times New Roman" panose="02020603050405020304" pitchFamily="18" charset="0"/>
                <a:ea typeface="Calibri" panose="020F0502020204030204" pitchFamily="34" charset="0"/>
              </a:rPr>
              <a:t>licencia</a:t>
            </a:r>
            <a:r>
              <a:rPr lang="en-US" sz="1400" dirty="0">
                <a:effectLst/>
                <a:latin typeface="Times New Roman" panose="02020603050405020304" pitchFamily="18" charset="0"/>
                <a:ea typeface="Calibri" panose="020F0502020204030204" pitchFamily="34" charset="0"/>
              </a:rPr>
              <a:t> CC BY 2.0</a:t>
            </a:r>
            <a:endParaRPr lang="en-US" sz="400" dirty="0"/>
          </a:p>
        </p:txBody>
      </p:sp>
      <p:graphicFrame>
        <p:nvGraphicFramePr>
          <p:cNvPr id="8" name="Content Placeholder 3">
            <a:extLst>
              <a:ext uri="{FF2B5EF4-FFF2-40B4-BE49-F238E27FC236}">
                <a16:creationId xmlns:a16="http://schemas.microsoft.com/office/drawing/2014/main" id="{886CF614-B38B-B9E8-8EC9-89AE28EDD40A}"/>
              </a:ext>
            </a:extLst>
          </p:cNvPr>
          <p:cNvGraphicFramePr>
            <a:graphicFrameLocks noGrp="1"/>
          </p:cNvGraphicFramePr>
          <p:nvPr>
            <p:ph idx="1"/>
            <p:extLst>
              <p:ext uri="{D42A27DB-BD31-4B8C-83A1-F6EECF244321}">
                <p14:modId xmlns:p14="http://schemas.microsoft.com/office/powerpoint/2010/main" val="2147282625"/>
              </p:ext>
            </p:extLst>
          </p:nvPr>
        </p:nvGraphicFramePr>
        <p:xfrm>
          <a:off x="1668577" y="877059"/>
          <a:ext cx="7360024" cy="3627120"/>
        </p:xfrm>
        <a:graphic>
          <a:graphicData uri="http://schemas.openxmlformats.org/drawingml/2006/table">
            <a:tbl>
              <a:tblPr firstRow="1" bandRow="1">
                <a:tableStyleId>{073A0DAA-6AF3-43AB-8588-CEC1D06C72B9}</a:tableStyleId>
              </a:tblPr>
              <a:tblGrid>
                <a:gridCol w="1753497">
                  <a:extLst>
                    <a:ext uri="{9D8B030D-6E8A-4147-A177-3AD203B41FA5}">
                      <a16:colId xmlns:a16="http://schemas.microsoft.com/office/drawing/2014/main" val="3897224142"/>
                    </a:ext>
                  </a:extLst>
                </a:gridCol>
                <a:gridCol w="1753497">
                  <a:extLst>
                    <a:ext uri="{9D8B030D-6E8A-4147-A177-3AD203B41FA5}">
                      <a16:colId xmlns:a16="http://schemas.microsoft.com/office/drawing/2014/main" val="1022392349"/>
                    </a:ext>
                  </a:extLst>
                </a:gridCol>
                <a:gridCol w="1674606">
                  <a:extLst>
                    <a:ext uri="{9D8B030D-6E8A-4147-A177-3AD203B41FA5}">
                      <a16:colId xmlns:a16="http://schemas.microsoft.com/office/drawing/2014/main" val="1753291175"/>
                    </a:ext>
                  </a:extLst>
                </a:gridCol>
                <a:gridCol w="2178424">
                  <a:extLst>
                    <a:ext uri="{9D8B030D-6E8A-4147-A177-3AD203B41FA5}">
                      <a16:colId xmlns:a16="http://schemas.microsoft.com/office/drawing/2014/main" val="3257786321"/>
                    </a:ext>
                  </a:extLst>
                </a:gridCol>
              </a:tblGrid>
              <a:tr h="298424">
                <a:tc>
                  <a:txBody>
                    <a:bodyPr/>
                    <a:lstStyle/>
                    <a:p>
                      <a:pPr algn="ctr"/>
                      <a:r>
                        <a:rPr lang="en-US" sz="1600" dirty="0">
                          <a:latin typeface="+mj-lt"/>
                        </a:rPr>
                        <a:t>Bacteria</a:t>
                      </a:r>
                    </a:p>
                  </a:txBody>
                  <a:tcPr/>
                </a:tc>
                <a:tc>
                  <a:txBody>
                    <a:bodyPr/>
                    <a:lstStyle/>
                    <a:p>
                      <a:pPr algn="ctr"/>
                      <a:r>
                        <a:rPr lang="en-US" sz="1600" dirty="0">
                          <a:latin typeface="+mj-lt"/>
                        </a:rPr>
                        <a:t>Virus</a:t>
                      </a:r>
                    </a:p>
                  </a:txBody>
                  <a:tcPr/>
                </a:tc>
                <a:tc>
                  <a:txBody>
                    <a:bodyPr/>
                    <a:lstStyle/>
                    <a:p>
                      <a:pPr algn="ctr"/>
                      <a:r>
                        <a:rPr lang="en-US" sz="1600" dirty="0" err="1">
                          <a:latin typeface="+mj-lt"/>
                        </a:rPr>
                        <a:t>Hongos</a:t>
                      </a:r>
                      <a:endParaRPr lang="en-US" sz="1600" dirty="0">
                        <a:latin typeface="+mj-lt"/>
                      </a:endParaRPr>
                    </a:p>
                  </a:txBody>
                  <a:tcPr/>
                </a:tc>
                <a:tc>
                  <a:txBody>
                    <a:bodyPr/>
                    <a:lstStyle/>
                    <a:p>
                      <a:pPr algn="ctr"/>
                      <a:r>
                        <a:rPr lang="en-US" sz="1600" dirty="0" err="1">
                          <a:latin typeface="+mj-lt"/>
                        </a:rPr>
                        <a:t>Protozoos</a:t>
                      </a:r>
                      <a:r>
                        <a:rPr lang="en-US" sz="1600" dirty="0">
                          <a:latin typeface="+mj-lt"/>
                        </a:rPr>
                        <a:t>/</a:t>
                      </a:r>
                      <a:r>
                        <a:rPr lang="en-US" sz="1600" dirty="0" err="1">
                          <a:latin typeface="+mj-lt"/>
                        </a:rPr>
                        <a:t>Parásitos</a:t>
                      </a:r>
                      <a:endParaRPr lang="en-US" sz="1600" dirty="0">
                        <a:latin typeface="+mj-lt"/>
                      </a:endParaRPr>
                    </a:p>
                  </a:txBody>
                  <a:tcPr/>
                </a:tc>
                <a:extLst>
                  <a:ext uri="{0D108BD9-81ED-4DB2-BD59-A6C34878D82A}">
                    <a16:rowId xmlns:a16="http://schemas.microsoft.com/office/drawing/2014/main" val="1179122476"/>
                  </a:ext>
                </a:extLst>
              </a:tr>
              <a:tr h="1989491">
                <a:tc>
                  <a:txBody>
                    <a:bodyPr/>
                    <a:lstStyle/>
                    <a:p>
                      <a:pPr marL="342900" indent="-342900">
                        <a:buFont typeface="Arial" panose="020B0604020202020204" pitchFamily="34" charset="0"/>
                        <a:buChar char="•"/>
                      </a:pPr>
                      <a:r>
                        <a:rPr lang="en-US" sz="1400" dirty="0" err="1"/>
                        <a:t>Salmoanela</a:t>
                      </a:r>
                      <a:endParaRPr lang="en-US" sz="1400" dirty="0"/>
                    </a:p>
                    <a:p>
                      <a:pPr marL="342900" indent="-342900">
                        <a:buFont typeface="Arial" panose="020B0604020202020204" pitchFamily="34" charset="0"/>
                        <a:buChar char="•"/>
                      </a:pPr>
                      <a:r>
                        <a:rPr lang="en-US" sz="1400" dirty="0"/>
                        <a:t>Coli</a:t>
                      </a:r>
                    </a:p>
                    <a:p>
                      <a:pPr marL="342900" indent="-342900">
                        <a:buFont typeface="Arial" panose="020B0604020202020204" pitchFamily="34" charset="0"/>
                        <a:buChar char="•"/>
                      </a:pPr>
                      <a:r>
                        <a:rPr lang="en-US" sz="1400" dirty="0" err="1"/>
                        <a:t>Faringitis</a:t>
                      </a:r>
                      <a:endParaRPr lang="en-US" sz="1400" dirty="0"/>
                    </a:p>
                    <a:p>
                      <a:pPr marL="342900" indent="-342900">
                        <a:buFont typeface="Arial" panose="020B0604020202020204" pitchFamily="34" charset="0"/>
                        <a:buChar char="•"/>
                      </a:pPr>
                      <a:r>
                        <a:rPr lang="en-US" sz="1400" dirty="0" err="1"/>
                        <a:t>Faringitis</a:t>
                      </a:r>
                      <a:r>
                        <a:rPr lang="en-US" sz="1400" dirty="0"/>
                        <a:t> </a:t>
                      </a:r>
                      <a:r>
                        <a:rPr lang="en-US" sz="1400" dirty="0" err="1"/>
                        <a:t>estreptocócica</a:t>
                      </a:r>
                      <a:endParaRPr lang="en-US" sz="1400" dirty="0"/>
                    </a:p>
                    <a:p>
                      <a:pPr marL="342900" indent="-342900">
                        <a:buFont typeface="Arial" panose="020B0604020202020204" pitchFamily="34" charset="0"/>
                        <a:buChar char="•"/>
                      </a:pPr>
                      <a:r>
                        <a:rPr lang="en-US" sz="1400" dirty="0" err="1"/>
                        <a:t>Infección</a:t>
                      </a:r>
                      <a:r>
                        <a:rPr lang="en-US" sz="1400" dirty="0"/>
                        <a:t> del </a:t>
                      </a:r>
                      <a:r>
                        <a:rPr lang="en-US" sz="1400" dirty="0" err="1"/>
                        <a:t>tracto</a:t>
                      </a:r>
                      <a:r>
                        <a:rPr lang="en-US" sz="1400" dirty="0"/>
                        <a:t> </a:t>
                      </a:r>
                      <a:r>
                        <a:rPr lang="en-US" sz="1400" dirty="0" err="1"/>
                        <a:t>urinario</a:t>
                      </a:r>
                      <a:endParaRPr lang="en-US" sz="1400" dirty="0"/>
                    </a:p>
                    <a:p>
                      <a:pPr marL="342900" indent="-342900">
                        <a:buFont typeface="Arial" panose="020B0604020202020204" pitchFamily="34" charset="0"/>
                        <a:buChar char="•"/>
                      </a:pPr>
                      <a:r>
                        <a:rPr lang="en-US" sz="1400" dirty="0"/>
                        <a:t>Tuberculosis</a:t>
                      </a:r>
                    </a:p>
                    <a:p>
                      <a:pPr marL="342900" indent="-342900">
                        <a:buFont typeface="Arial" panose="020B0604020202020204" pitchFamily="34" charset="0"/>
                        <a:buChar char="•"/>
                      </a:pPr>
                      <a:r>
                        <a:rPr lang="en-US" sz="1400" dirty="0" err="1"/>
                        <a:t>Difteria</a:t>
                      </a:r>
                      <a:endParaRPr lang="en-US" sz="1400" dirty="0"/>
                    </a:p>
                    <a:p>
                      <a:pPr marL="342900" indent="-342900">
                        <a:buFont typeface="Arial" panose="020B0604020202020204" pitchFamily="34" charset="0"/>
                        <a:buChar char="•"/>
                      </a:pPr>
                      <a:r>
                        <a:rPr lang="en-US" sz="1400" dirty="0" err="1"/>
                        <a:t>Gonorrea</a:t>
                      </a:r>
                      <a:endParaRPr lang="en-US" sz="1400" dirty="0"/>
                    </a:p>
                    <a:p>
                      <a:pPr marL="342900" indent="-342900">
                        <a:buFont typeface="Arial" panose="020B0604020202020204" pitchFamily="34" charset="0"/>
                        <a:buChar char="•"/>
                      </a:pPr>
                      <a:r>
                        <a:rPr lang="en-US" sz="1400" dirty="0" err="1"/>
                        <a:t>Plaga</a:t>
                      </a:r>
                      <a:r>
                        <a:rPr lang="en-US" sz="1400" dirty="0"/>
                        <a:t> </a:t>
                      </a:r>
                      <a:r>
                        <a:rPr lang="en-US" sz="1400" dirty="0" err="1"/>
                        <a:t>Bubónica</a:t>
                      </a:r>
                      <a:endParaRPr lang="en-US" sz="1400" dirty="0"/>
                    </a:p>
                    <a:p>
                      <a:pPr marL="342900" indent="-342900">
                        <a:buFont typeface="Arial" panose="020B0604020202020204" pitchFamily="34" charset="0"/>
                        <a:buChar char="•"/>
                      </a:pPr>
                      <a:r>
                        <a:rPr lang="en-US" sz="1400" dirty="0" err="1"/>
                        <a:t>Ántrax</a:t>
                      </a:r>
                      <a:endParaRPr lang="en-US" sz="1400" dirty="0"/>
                    </a:p>
                    <a:p>
                      <a:pPr marL="342900" indent="-342900">
                        <a:buFont typeface="Arial" panose="020B0604020202020204" pitchFamily="34" charset="0"/>
                        <a:buChar char="•"/>
                      </a:pPr>
                      <a:r>
                        <a:rPr lang="en-US" sz="1400" dirty="0" err="1"/>
                        <a:t>Cólera</a:t>
                      </a:r>
                      <a:endParaRPr lang="en-US" sz="1400" dirty="0"/>
                    </a:p>
                    <a:p>
                      <a:pPr marL="342900" indent="-342900">
                        <a:buFont typeface="Arial" panose="020B0604020202020204" pitchFamily="34" charset="0"/>
                        <a:buChar char="•"/>
                      </a:pPr>
                      <a:r>
                        <a:rPr lang="en-US" sz="1400" dirty="0" err="1"/>
                        <a:t>Enfermedad</a:t>
                      </a:r>
                      <a:r>
                        <a:rPr lang="en-US" sz="1400" dirty="0"/>
                        <a:t> de Lyme </a:t>
                      </a:r>
                    </a:p>
                  </a:txBody>
                  <a:tcPr/>
                </a:tc>
                <a:tc>
                  <a:txBody>
                    <a:bodyPr/>
                    <a:lstStyle/>
                    <a:p>
                      <a:pPr marL="285750" indent="-285750">
                        <a:buFont typeface="Arial" panose="020B0604020202020204" pitchFamily="34" charset="0"/>
                        <a:buChar char="•"/>
                      </a:pPr>
                      <a:r>
                        <a:rPr lang="en-US" sz="1400" dirty="0" err="1"/>
                        <a:t>Resfriado</a:t>
                      </a:r>
                      <a:r>
                        <a:rPr lang="en-US" sz="1400" dirty="0"/>
                        <a:t> </a:t>
                      </a:r>
                      <a:r>
                        <a:rPr lang="en-US" sz="1400" dirty="0" err="1"/>
                        <a:t>comun</a:t>
                      </a:r>
                      <a:r>
                        <a:rPr lang="en-US" sz="1400" dirty="0"/>
                        <a:t> </a:t>
                      </a:r>
                    </a:p>
                    <a:p>
                      <a:pPr marL="285750" indent="-285750">
                        <a:buFont typeface="Arial" panose="020B0604020202020204" pitchFamily="34" charset="0"/>
                        <a:buChar char="•"/>
                      </a:pPr>
                      <a:r>
                        <a:rPr lang="en-US" sz="1400" dirty="0"/>
                        <a:t>Influenza  </a:t>
                      </a:r>
                    </a:p>
                    <a:p>
                      <a:pPr marL="285750" indent="-285750">
                        <a:buFont typeface="Arial" panose="020B0604020202020204" pitchFamily="34" charset="0"/>
                        <a:buChar char="•"/>
                      </a:pPr>
                      <a:r>
                        <a:rPr lang="en-US" sz="1400" dirty="0"/>
                        <a:t>COVID-19 </a:t>
                      </a:r>
                    </a:p>
                    <a:p>
                      <a:pPr marL="285750" indent="-285750">
                        <a:buFont typeface="Arial" panose="020B0604020202020204" pitchFamily="34" charset="0"/>
                        <a:buChar char="•"/>
                      </a:pPr>
                      <a:r>
                        <a:rPr lang="en-US" sz="1400" dirty="0"/>
                        <a:t>VIH/SIDA</a:t>
                      </a:r>
                    </a:p>
                    <a:p>
                      <a:pPr marL="285750" indent="-285750">
                        <a:buFont typeface="Arial" panose="020B0604020202020204" pitchFamily="34" charset="0"/>
                        <a:buChar char="•"/>
                      </a:pPr>
                      <a:r>
                        <a:rPr lang="en-US" sz="1400" dirty="0" err="1"/>
                        <a:t>Ébola</a:t>
                      </a:r>
                      <a:endParaRPr lang="en-US" sz="1400" dirty="0"/>
                    </a:p>
                    <a:p>
                      <a:pPr marL="285750" indent="-285750">
                        <a:buFont typeface="Arial" panose="020B0604020202020204" pitchFamily="34" charset="0"/>
                        <a:buChar char="•"/>
                      </a:pPr>
                      <a:r>
                        <a:rPr lang="en-US" sz="1400" dirty="0" err="1"/>
                        <a:t>Viruela</a:t>
                      </a:r>
                      <a:endParaRPr lang="en-US" sz="1400" dirty="0"/>
                    </a:p>
                    <a:p>
                      <a:pPr marL="285750" indent="-285750">
                        <a:buFont typeface="Arial" panose="020B0604020202020204" pitchFamily="34" charset="0"/>
                        <a:buChar char="•"/>
                      </a:pPr>
                      <a:r>
                        <a:rPr lang="en-US" sz="1400" dirty="0" err="1"/>
                        <a:t>Paperas</a:t>
                      </a:r>
                      <a:endParaRPr lang="en-US" sz="1400" dirty="0"/>
                    </a:p>
                    <a:p>
                      <a:pPr marL="285750" indent="-285750">
                        <a:buFont typeface="Arial" panose="020B0604020202020204" pitchFamily="34" charset="0"/>
                        <a:buChar char="•"/>
                      </a:pPr>
                      <a:r>
                        <a:rPr lang="en-US" sz="1400" dirty="0" err="1"/>
                        <a:t>Sarampión</a:t>
                      </a:r>
                      <a:endParaRPr lang="en-US" sz="1400" dirty="0"/>
                    </a:p>
                    <a:p>
                      <a:pPr marL="285750" indent="-285750">
                        <a:buFont typeface="Arial" panose="020B0604020202020204" pitchFamily="34" charset="0"/>
                        <a:buChar char="•"/>
                      </a:pPr>
                      <a:r>
                        <a:rPr lang="en-US" sz="1400" dirty="0"/>
                        <a:t>Rabia</a:t>
                      </a:r>
                    </a:p>
                    <a:p>
                      <a:pPr marL="285750" indent="-285750">
                        <a:buFont typeface="Arial" panose="020B0604020202020204" pitchFamily="34" charset="0"/>
                        <a:buChar char="•"/>
                      </a:pPr>
                      <a:r>
                        <a:rPr lang="en-US" sz="1400" dirty="0"/>
                        <a:t>Hepatitis</a:t>
                      </a:r>
                    </a:p>
                    <a:p>
                      <a:pPr marL="285750" indent="-285750">
                        <a:buFont typeface="Arial" panose="020B0604020202020204" pitchFamily="34" charset="0"/>
                        <a:buChar char="•"/>
                      </a:pPr>
                      <a:r>
                        <a:rPr lang="en-US" sz="1400" dirty="0"/>
                        <a:t>Herpes</a:t>
                      </a:r>
                    </a:p>
                    <a:p>
                      <a:pPr marL="285750" indent="-285750">
                        <a:buFont typeface="Arial" panose="020B0604020202020204" pitchFamily="34" charset="0"/>
                        <a:buChar char="•"/>
                      </a:pPr>
                      <a:r>
                        <a:rPr lang="en-US" sz="1400" dirty="0"/>
                        <a:t>Virus del </a:t>
                      </a:r>
                      <a:r>
                        <a:rPr lang="en-US" sz="1400" dirty="0" err="1"/>
                        <a:t>Nilo</a:t>
                      </a:r>
                      <a:r>
                        <a:rPr lang="en-US" sz="1400" dirty="0"/>
                        <a:t> Occidental</a:t>
                      </a:r>
                    </a:p>
                  </a:txBody>
                  <a:tcPr/>
                </a:tc>
                <a:tc>
                  <a:txBody>
                    <a:bodyPr/>
                    <a:lstStyle/>
                    <a:p>
                      <a:pPr marL="285750" indent="-285750">
                        <a:buFont typeface="Arial" panose="020B0604020202020204" pitchFamily="34" charset="0"/>
                        <a:buChar char="•"/>
                      </a:pPr>
                      <a:r>
                        <a:rPr lang="en-US" sz="1400" dirty="0"/>
                        <a:t>Pie de </a:t>
                      </a:r>
                      <a:r>
                        <a:rPr lang="en-US" sz="1400" dirty="0" err="1"/>
                        <a:t>atleta</a:t>
                      </a:r>
                      <a:endParaRPr lang="en-US" sz="1400" dirty="0"/>
                    </a:p>
                    <a:p>
                      <a:pPr marL="285750" indent="-285750">
                        <a:buFont typeface="Arial" panose="020B0604020202020204" pitchFamily="34" charset="0"/>
                        <a:buChar char="•"/>
                      </a:pPr>
                      <a:r>
                        <a:rPr lang="en-US" sz="1400" dirty="0" err="1"/>
                        <a:t>Tiña</a:t>
                      </a:r>
                      <a:endParaRPr lang="en-US" sz="1400" dirty="0"/>
                    </a:p>
                    <a:p>
                      <a:pPr marL="285750" indent="-285750">
                        <a:buFont typeface="Arial" panose="020B0604020202020204" pitchFamily="34" charset="0"/>
                        <a:buChar char="•"/>
                      </a:pPr>
                      <a:r>
                        <a:rPr lang="en-US" sz="1400" dirty="0"/>
                        <a:t>Candidiasis (</a:t>
                      </a:r>
                      <a:r>
                        <a:rPr lang="en-US" sz="1400" dirty="0" err="1"/>
                        <a:t>Infección</a:t>
                      </a:r>
                      <a:r>
                        <a:rPr lang="en-US" sz="1400" dirty="0"/>
                        <a:t> </a:t>
                      </a:r>
                      <a:r>
                        <a:rPr lang="en-US" sz="1400" dirty="0" err="1"/>
                        <a:t>fúngica</a:t>
                      </a:r>
                      <a:r>
                        <a:rPr lang="en-US" sz="1400" dirty="0"/>
                        <a:t>)</a:t>
                      </a:r>
                    </a:p>
                    <a:p>
                      <a:pPr marL="285750" indent="-285750">
                        <a:buFont typeface="Arial" panose="020B0604020202020204" pitchFamily="34" charset="0"/>
                        <a:buChar char="•"/>
                      </a:pPr>
                      <a:r>
                        <a:rPr lang="en-US" sz="1400" dirty="0"/>
                        <a:t>Histoplasmosis  </a:t>
                      </a:r>
                    </a:p>
                    <a:p>
                      <a:pPr marL="285750" indent="-285750">
                        <a:buFont typeface="Arial" panose="020B0604020202020204" pitchFamily="34" charset="0"/>
                        <a:buChar char="•"/>
                      </a:pPr>
                      <a:r>
                        <a:rPr lang="en-US" sz="1400" dirty="0"/>
                        <a:t>Valley Fever</a:t>
                      </a:r>
                    </a:p>
                    <a:p>
                      <a:pPr marL="285750" indent="-285750">
                        <a:buFont typeface="Arial" panose="020B0604020202020204" pitchFamily="34" charset="0"/>
                        <a:buChar char="•"/>
                      </a:pPr>
                      <a:r>
                        <a:rPr lang="en-US" sz="1400" dirty="0" err="1"/>
                        <a:t>Blastomicosis</a:t>
                      </a:r>
                      <a:endParaRPr lang="en-US" sz="1400" dirty="0"/>
                    </a:p>
                  </a:txBody>
                  <a:tcPr/>
                </a:tc>
                <a:tc>
                  <a:txBody>
                    <a:bodyPr/>
                    <a:lstStyle/>
                    <a:p>
                      <a:pPr marL="342900" indent="-342900">
                        <a:buFont typeface="Arial" panose="020B0604020202020204" pitchFamily="34" charset="0"/>
                        <a:buChar char="•"/>
                      </a:pPr>
                      <a:r>
                        <a:rPr lang="en-US" sz="1400" dirty="0"/>
                        <a:t>Malaria </a:t>
                      </a:r>
                    </a:p>
                    <a:p>
                      <a:pPr marL="342900" indent="-342900">
                        <a:buFont typeface="Arial" panose="020B0604020202020204" pitchFamily="34" charset="0"/>
                        <a:buChar char="•"/>
                      </a:pPr>
                      <a:r>
                        <a:rPr lang="en-US" sz="1400" dirty="0" err="1"/>
                        <a:t>Criptosporidiosis</a:t>
                      </a:r>
                      <a:r>
                        <a:rPr lang="en-US" sz="1400" dirty="0"/>
                        <a:t> (</a:t>
                      </a:r>
                      <a:r>
                        <a:rPr lang="en-US" sz="1400" dirty="0" err="1"/>
                        <a:t>una</a:t>
                      </a:r>
                      <a:r>
                        <a:rPr lang="en-US" sz="1400" dirty="0"/>
                        <a:t> </a:t>
                      </a:r>
                      <a:r>
                        <a:rPr lang="en-US" sz="1400" dirty="0" err="1"/>
                        <a:t>infección</a:t>
                      </a:r>
                      <a:r>
                        <a:rPr lang="en-US" sz="1400" dirty="0"/>
                        <a:t> que causa </a:t>
                      </a:r>
                      <a:r>
                        <a:rPr lang="en-US" sz="1400" dirty="0" err="1"/>
                        <a:t>diarrea</a:t>
                      </a:r>
                      <a:r>
                        <a:rPr lang="en-US" sz="1400" dirty="0"/>
                        <a:t>)</a:t>
                      </a:r>
                    </a:p>
                    <a:p>
                      <a:pPr marL="342900" indent="-342900">
                        <a:buFont typeface="Arial" panose="020B0604020202020204" pitchFamily="34" charset="0"/>
                        <a:buChar char="•"/>
                      </a:pPr>
                      <a:r>
                        <a:rPr lang="en-US" sz="1400" dirty="0" err="1"/>
                        <a:t>Esquitosomiasis</a:t>
                      </a:r>
                      <a:r>
                        <a:rPr lang="en-US" sz="1400" dirty="0"/>
                        <a:t> </a:t>
                      </a:r>
                    </a:p>
                    <a:p>
                      <a:pPr marL="342900" indent="-342900">
                        <a:buFont typeface="Arial" panose="020B0604020202020204" pitchFamily="34" charset="0"/>
                        <a:buChar char="•"/>
                      </a:pPr>
                      <a:r>
                        <a:rPr lang="en-US" sz="1400" dirty="0"/>
                        <a:t>Tenia</a:t>
                      </a:r>
                    </a:p>
                    <a:p>
                      <a:pPr marL="342900" indent="-342900">
                        <a:buFont typeface="Arial" panose="020B0604020202020204" pitchFamily="34" charset="0"/>
                        <a:buChar char="•"/>
                      </a:pPr>
                      <a:r>
                        <a:rPr lang="en-US" sz="1400" dirty="0" err="1"/>
                        <a:t>Anquilostoma</a:t>
                      </a:r>
                      <a:endParaRPr lang="en-US" sz="1400" dirty="0"/>
                    </a:p>
                    <a:p>
                      <a:pPr marL="342900" indent="-342900">
                        <a:buFont typeface="Arial" panose="020B0604020202020204" pitchFamily="34" charset="0"/>
                        <a:buChar char="•"/>
                      </a:pPr>
                      <a:r>
                        <a:rPr lang="en-US" sz="1400" dirty="0"/>
                        <a:t>Toxoplasmosis </a:t>
                      </a:r>
                    </a:p>
                    <a:p>
                      <a:pPr marL="342900" indent="-342900">
                        <a:buFont typeface="Arial" panose="020B0604020202020204" pitchFamily="34" charset="0"/>
                        <a:buChar char="•"/>
                      </a:pPr>
                      <a:r>
                        <a:rPr lang="en-US" sz="1400" dirty="0" err="1"/>
                        <a:t>Elefantitis</a:t>
                      </a:r>
                      <a:r>
                        <a:rPr lang="en-US" sz="1400" dirty="0"/>
                        <a:t> </a:t>
                      </a:r>
                    </a:p>
                    <a:p>
                      <a:pPr marL="342900" indent="-342900">
                        <a:buFont typeface="Arial" panose="020B0604020202020204" pitchFamily="34" charset="0"/>
                        <a:buChar char="•"/>
                      </a:pPr>
                      <a:endParaRPr lang="en-US" sz="1400" dirty="0"/>
                    </a:p>
                    <a:p>
                      <a:pPr marL="0" indent="0">
                        <a:buFont typeface="Arial" panose="020B0604020202020204" pitchFamily="34" charset="0"/>
                        <a:buNone/>
                      </a:pPr>
                      <a:endParaRPr lang="en-US" sz="1400" dirty="0"/>
                    </a:p>
                    <a:p>
                      <a:pPr marL="342900" indent="-342900">
                        <a:buFont typeface="Arial" panose="020B0604020202020204" pitchFamily="34" charset="0"/>
                        <a:buChar char="•"/>
                      </a:pPr>
                      <a:endParaRPr lang="en-US" sz="1400" dirty="0"/>
                    </a:p>
                    <a:p>
                      <a:pPr marL="0" indent="0">
                        <a:buFont typeface="Arial" panose="020B0604020202020204" pitchFamily="34" charset="0"/>
                        <a:buNone/>
                      </a:pPr>
                      <a:r>
                        <a:rPr lang="en-US" sz="1400" dirty="0"/>
                        <a:t> </a:t>
                      </a:r>
                    </a:p>
                  </a:txBody>
                  <a:tcPr/>
                </a:tc>
                <a:extLst>
                  <a:ext uri="{0D108BD9-81ED-4DB2-BD59-A6C34878D82A}">
                    <a16:rowId xmlns:a16="http://schemas.microsoft.com/office/drawing/2014/main" val="1377885915"/>
                  </a:ext>
                </a:extLst>
              </a:tr>
            </a:tbl>
          </a:graphicData>
        </a:graphic>
      </p:graphicFrame>
      <p:pic>
        <p:nvPicPr>
          <p:cNvPr id="9" name="Picture 8">
            <a:extLst>
              <a:ext uri="{FF2B5EF4-FFF2-40B4-BE49-F238E27FC236}">
                <a16:creationId xmlns:a16="http://schemas.microsoft.com/office/drawing/2014/main" id="{2B4661CB-B7DE-58E2-AC8F-D1D98A564511}"/>
              </a:ext>
            </a:extLst>
          </p:cNvPr>
          <p:cNvPicPr>
            <a:picLocks noChangeAspect="1"/>
          </p:cNvPicPr>
          <p:nvPr/>
        </p:nvPicPr>
        <p:blipFill>
          <a:blip r:embed="rId3"/>
          <a:stretch>
            <a:fillRect/>
          </a:stretch>
        </p:blipFill>
        <p:spPr>
          <a:xfrm>
            <a:off x="7958148" y="3858215"/>
            <a:ext cx="1487553" cy="1524132"/>
          </a:xfrm>
          <a:prstGeom prst="rect">
            <a:avLst/>
          </a:prstGeom>
        </p:spPr>
      </p:pic>
    </p:spTree>
    <p:extLst>
      <p:ext uri="{BB962C8B-B14F-4D97-AF65-F5344CB8AC3E}">
        <p14:creationId xmlns:p14="http://schemas.microsoft.com/office/powerpoint/2010/main" val="37176985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CEF668-E573-48C6-A14D-8938FE192091}"/>
              </a:ext>
            </a:extLst>
          </p:cNvPr>
          <p:cNvSpPr>
            <a:spLocks noGrp="1"/>
          </p:cNvSpPr>
          <p:nvPr>
            <p:ph idx="1"/>
          </p:nvPr>
        </p:nvSpPr>
        <p:spPr>
          <a:xfrm>
            <a:off x="5581619" y="978313"/>
            <a:ext cx="3497580" cy="3556863"/>
          </a:xfrm>
        </p:spPr>
        <p:txBody>
          <a:bodyPr>
            <a:normAutofit/>
          </a:bodyPr>
          <a:lstStyle/>
          <a:p>
            <a:pPr>
              <a:lnSpc>
                <a:spcPct val="115000"/>
              </a:lnSpc>
              <a:spcBef>
                <a:spcPts val="0"/>
              </a:spcBef>
            </a:pPr>
            <a:r>
              <a:rPr lang="es-GT" sz="1800" b="1" dirty="0">
                <a:effectLst/>
                <a:latin typeface="Times New Roman" panose="02020603050405020304" pitchFamily="18" charset="0"/>
                <a:ea typeface="Calibri" panose="020F0502020204030204" pitchFamily="34" charset="0"/>
                <a:cs typeface="Times New Roman" panose="02020603050405020304" pitchFamily="18" charset="0"/>
              </a:rPr>
              <a:t>Agente (qué):</a:t>
            </a: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  microorganismo infeccioso o patógeno: un virus, bacteria, parásito u otro microbio; </a:t>
            </a:r>
          </a:p>
          <a:p>
            <a:pPr>
              <a:lnSpc>
                <a:spcPct val="115000"/>
              </a:lnSpc>
              <a:spcBef>
                <a:spcPts val="0"/>
              </a:spcBef>
            </a:pPr>
            <a:r>
              <a:rPr lang="es-GT" sz="1800" b="1" dirty="0">
                <a:effectLst/>
                <a:latin typeface="Times New Roman" panose="02020603050405020304" pitchFamily="18" charset="0"/>
                <a:ea typeface="Calibri" panose="020F0502020204030204" pitchFamily="34" charset="0"/>
                <a:cs typeface="Times New Roman" panose="02020603050405020304" pitchFamily="18" charset="0"/>
              </a:rPr>
              <a:t>Huésped (quién):</a:t>
            </a: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  organismo que alberga la enfermedad;</a:t>
            </a:r>
          </a:p>
          <a:p>
            <a:pPr>
              <a:lnSpc>
                <a:spcPct val="115000"/>
              </a:lnSpc>
              <a:spcBef>
                <a:spcPts val="0"/>
              </a:spcBef>
            </a:pPr>
            <a:r>
              <a:rPr lang="es-GT" sz="1800" b="1" dirty="0">
                <a:effectLst/>
                <a:latin typeface="Times New Roman" panose="02020603050405020304" pitchFamily="18" charset="0"/>
                <a:ea typeface="Calibri" panose="020F0502020204030204" pitchFamily="34" charset="0"/>
                <a:cs typeface="Times New Roman" panose="02020603050405020304" pitchFamily="18" charset="0"/>
              </a:rPr>
              <a:t>Medio ambiente (dónde):</a:t>
            </a: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  factores externos que provocan o permiten la enfermedad.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tle 1">
            <a:extLst>
              <a:ext uri="{FF2B5EF4-FFF2-40B4-BE49-F238E27FC236}">
                <a16:creationId xmlns:a16="http://schemas.microsoft.com/office/drawing/2014/main" id="{9CF3F91D-643F-4B75-8CC0-66354B471383}"/>
              </a:ext>
            </a:extLst>
          </p:cNvPr>
          <p:cNvSpPr>
            <a:spLocks noGrp="1"/>
          </p:cNvSpPr>
          <p:nvPr>
            <p:ph type="title"/>
          </p:nvPr>
        </p:nvSpPr>
        <p:spPr>
          <a:xfrm>
            <a:off x="1737720" y="121063"/>
            <a:ext cx="6788699" cy="856559"/>
          </a:xfrm>
        </p:spPr>
        <p:txBody>
          <a:bodyPr>
            <a:noAutofit/>
          </a:bodyPr>
          <a:lstStyle/>
          <a:p>
            <a:pPr marL="0" marR="0">
              <a:lnSpc>
                <a:spcPct val="107000"/>
              </a:lnSpc>
              <a:spcAft>
                <a:spcPts val="800"/>
              </a:spcAft>
            </a:pPr>
            <a:r>
              <a:rPr lang="en-US" sz="2800" b="1" dirty="0" err="1">
                <a:solidFill>
                  <a:srgbClr val="D10A05"/>
                </a:solidFill>
              </a:rPr>
              <a:t>Triada</a:t>
            </a:r>
            <a:r>
              <a:rPr lang="en-US" sz="2800" b="1" dirty="0">
                <a:solidFill>
                  <a:srgbClr val="D10A05"/>
                </a:solidFill>
              </a:rPr>
              <a:t> </a:t>
            </a:r>
            <a:r>
              <a:rPr lang="en-US" sz="2800" b="1" dirty="0" err="1">
                <a:solidFill>
                  <a:srgbClr val="D10A05"/>
                </a:solidFill>
              </a:rPr>
              <a:t>epidemiológica</a:t>
            </a:r>
            <a:r>
              <a:rPr lang="en-US" sz="2800" b="1" dirty="0">
                <a:solidFill>
                  <a:srgbClr val="D10A05"/>
                </a:solidFill>
              </a:rPr>
              <a:t> - Tuberculosis</a:t>
            </a:r>
          </a:p>
        </p:txBody>
      </p:sp>
      <p:sp>
        <p:nvSpPr>
          <p:cNvPr id="5" name="Isosceles Triangle 4">
            <a:extLst>
              <a:ext uri="{FF2B5EF4-FFF2-40B4-BE49-F238E27FC236}">
                <a16:creationId xmlns:a16="http://schemas.microsoft.com/office/drawing/2014/main" id="{1F747AC0-9C90-464D-B5F1-067338E2B16C}"/>
              </a:ext>
            </a:extLst>
          </p:cNvPr>
          <p:cNvSpPr/>
          <p:nvPr/>
        </p:nvSpPr>
        <p:spPr>
          <a:xfrm>
            <a:off x="2269192" y="1543050"/>
            <a:ext cx="2834640" cy="1965960"/>
          </a:xfrm>
          <a:prstGeom prst="triangl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C4E5B87-7A92-49A6-A54A-D92CC9EDC943}"/>
              </a:ext>
            </a:extLst>
          </p:cNvPr>
          <p:cNvSpPr txBox="1"/>
          <p:nvPr/>
        </p:nvSpPr>
        <p:spPr>
          <a:xfrm>
            <a:off x="3300756" y="1127998"/>
            <a:ext cx="909223" cy="369332"/>
          </a:xfrm>
          <a:prstGeom prst="rect">
            <a:avLst/>
          </a:prstGeom>
          <a:noFill/>
        </p:spPr>
        <p:txBody>
          <a:bodyPr wrap="none" rtlCol="0">
            <a:spAutoFit/>
          </a:bodyPr>
          <a:lstStyle/>
          <a:p>
            <a:r>
              <a:rPr lang="en-US" dirty="0" err="1"/>
              <a:t>Agente</a:t>
            </a:r>
            <a:r>
              <a:rPr lang="en-US" dirty="0"/>
              <a:t> </a:t>
            </a:r>
          </a:p>
        </p:txBody>
      </p:sp>
      <p:sp>
        <p:nvSpPr>
          <p:cNvPr id="7" name="TextBox 6">
            <a:extLst>
              <a:ext uri="{FF2B5EF4-FFF2-40B4-BE49-F238E27FC236}">
                <a16:creationId xmlns:a16="http://schemas.microsoft.com/office/drawing/2014/main" id="{51C404B3-DE96-4CC0-B0FB-71FEC917B95D}"/>
              </a:ext>
            </a:extLst>
          </p:cNvPr>
          <p:cNvSpPr txBox="1"/>
          <p:nvPr/>
        </p:nvSpPr>
        <p:spPr>
          <a:xfrm>
            <a:off x="1505721" y="3705106"/>
            <a:ext cx="1749197" cy="369332"/>
          </a:xfrm>
          <a:prstGeom prst="rect">
            <a:avLst/>
          </a:prstGeom>
          <a:noFill/>
        </p:spPr>
        <p:txBody>
          <a:bodyPr wrap="none" rtlCol="0">
            <a:spAutoFit/>
          </a:bodyPr>
          <a:lstStyle/>
          <a:p>
            <a:r>
              <a:rPr lang="en-US" dirty="0"/>
              <a:t>Medio </a:t>
            </a:r>
            <a:r>
              <a:rPr lang="en-US" dirty="0" err="1"/>
              <a:t>ambiente</a:t>
            </a:r>
            <a:r>
              <a:rPr lang="en-US" dirty="0"/>
              <a:t> </a:t>
            </a:r>
          </a:p>
        </p:txBody>
      </p:sp>
      <p:sp>
        <p:nvSpPr>
          <p:cNvPr id="8" name="TextBox 7">
            <a:extLst>
              <a:ext uri="{FF2B5EF4-FFF2-40B4-BE49-F238E27FC236}">
                <a16:creationId xmlns:a16="http://schemas.microsoft.com/office/drawing/2014/main" id="{78DD1D37-5B21-452B-8A94-14694D911454}"/>
              </a:ext>
            </a:extLst>
          </p:cNvPr>
          <p:cNvSpPr txBox="1"/>
          <p:nvPr/>
        </p:nvSpPr>
        <p:spPr>
          <a:xfrm>
            <a:off x="4938652" y="3691006"/>
            <a:ext cx="992579" cy="369332"/>
          </a:xfrm>
          <a:prstGeom prst="rect">
            <a:avLst/>
          </a:prstGeom>
          <a:noFill/>
        </p:spPr>
        <p:txBody>
          <a:bodyPr wrap="none" rtlCol="0">
            <a:spAutoFit/>
          </a:bodyPr>
          <a:lstStyle/>
          <a:p>
            <a:r>
              <a:rPr lang="en-US" dirty="0" err="1"/>
              <a:t>Huésped</a:t>
            </a:r>
            <a:endParaRPr lang="en-US" dirty="0"/>
          </a:p>
        </p:txBody>
      </p:sp>
      <p:cxnSp>
        <p:nvCxnSpPr>
          <p:cNvPr id="10" name="Straight Arrow Connector 9">
            <a:extLst>
              <a:ext uri="{FF2B5EF4-FFF2-40B4-BE49-F238E27FC236}">
                <a16:creationId xmlns:a16="http://schemas.microsoft.com/office/drawing/2014/main" id="{04E2D765-64CB-47E4-A62E-FE6792B25B61}"/>
              </a:ext>
            </a:extLst>
          </p:cNvPr>
          <p:cNvCxnSpPr/>
          <p:nvPr/>
        </p:nvCxnSpPr>
        <p:spPr>
          <a:xfrm flipV="1">
            <a:off x="1997340" y="1623060"/>
            <a:ext cx="1374944" cy="193167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C7F949B3-FA8D-4D61-A348-94C3C5718CC7}"/>
              </a:ext>
            </a:extLst>
          </p:cNvPr>
          <p:cNvCxnSpPr>
            <a:cxnSpLocks/>
          </p:cNvCxnSpPr>
          <p:nvPr/>
        </p:nvCxnSpPr>
        <p:spPr>
          <a:xfrm>
            <a:off x="4059997" y="1623060"/>
            <a:ext cx="1374945" cy="1847374"/>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2C1A15A9-CA5E-4038-927A-D34C5FCDE934}"/>
              </a:ext>
            </a:extLst>
          </p:cNvPr>
          <p:cNvCxnSpPr>
            <a:cxnSpLocks/>
          </p:cNvCxnSpPr>
          <p:nvPr/>
        </p:nvCxnSpPr>
        <p:spPr>
          <a:xfrm flipV="1">
            <a:off x="2408930" y="3693676"/>
            <a:ext cx="2501196" cy="1143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C5110379-D477-4537-A985-D1E6C8CA18E8}"/>
              </a:ext>
            </a:extLst>
          </p:cNvPr>
          <p:cNvSpPr txBox="1"/>
          <p:nvPr/>
        </p:nvSpPr>
        <p:spPr>
          <a:xfrm>
            <a:off x="3047485" y="2604976"/>
            <a:ext cx="1313180" cy="369332"/>
          </a:xfrm>
          <a:prstGeom prst="rect">
            <a:avLst/>
          </a:prstGeom>
          <a:noFill/>
        </p:spPr>
        <p:txBody>
          <a:bodyPr wrap="none" rtlCol="0">
            <a:spAutoFit/>
          </a:bodyPr>
          <a:lstStyle/>
          <a:p>
            <a:pPr algn="ctr"/>
            <a:r>
              <a:rPr lang="en-US" dirty="0" err="1"/>
              <a:t>Enfermedad</a:t>
            </a:r>
            <a:endParaRPr lang="en-US" dirty="0"/>
          </a:p>
        </p:txBody>
      </p:sp>
    </p:spTree>
    <p:extLst>
      <p:ext uri="{BB962C8B-B14F-4D97-AF65-F5344CB8AC3E}">
        <p14:creationId xmlns:p14="http://schemas.microsoft.com/office/powerpoint/2010/main" val="10977794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CF3F91D-643F-4B75-8CC0-66354B471383}"/>
              </a:ext>
            </a:extLst>
          </p:cNvPr>
          <p:cNvSpPr>
            <a:spLocks noGrp="1"/>
          </p:cNvSpPr>
          <p:nvPr>
            <p:ph type="title"/>
          </p:nvPr>
        </p:nvSpPr>
        <p:spPr>
          <a:xfrm>
            <a:off x="1673818" y="113852"/>
            <a:ext cx="7002392" cy="857250"/>
          </a:xfrm>
        </p:spPr>
        <p:txBody>
          <a:bodyPr>
            <a:noAutofit/>
          </a:bodyPr>
          <a:lstStyle/>
          <a:p>
            <a:r>
              <a:rPr lang="es-MX" sz="2800" b="1" dirty="0">
                <a:solidFill>
                  <a:srgbClr val="D10A05"/>
                </a:solidFill>
              </a:rPr>
              <a:t>Triada</a:t>
            </a:r>
            <a:r>
              <a:rPr lang="en-US" sz="2800" b="1" dirty="0">
                <a:solidFill>
                  <a:srgbClr val="D10A05"/>
                </a:solidFill>
              </a:rPr>
              <a:t> </a:t>
            </a:r>
            <a:r>
              <a:rPr lang="es-MX" sz="2800" b="1" dirty="0">
                <a:solidFill>
                  <a:srgbClr val="D10A05"/>
                </a:solidFill>
              </a:rPr>
              <a:t>epidemiológica</a:t>
            </a:r>
            <a:r>
              <a:rPr lang="en-US" sz="2800" b="1" dirty="0">
                <a:solidFill>
                  <a:srgbClr val="D10A05"/>
                </a:solidFill>
              </a:rPr>
              <a:t> - tuberculosis</a:t>
            </a:r>
          </a:p>
        </p:txBody>
      </p:sp>
      <p:sp>
        <p:nvSpPr>
          <p:cNvPr id="5" name="Isosceles Triangle 4">
            <a:extLst>
              <a:ext uri="{FF2B5EF4-FFF2-40B4-BE49-F238E27FC236}">
                <a16:creationId xmlns:a16="http://schemas.microsoft.com/office/drawing/2014/main" id="{1F747AC0-9C90-464D-B5F1-067338E2B16C}"/>
              </a:ext>
            </a:extLst>
          </p:cNvPr>
          <p:cNvSpPr/>
          <p:nvPr/>
        </p:nvSpPr>
        <p:spPr>
          <a:xfrm>
            <a:off x="3838358" y="1547273"/>
            <a:ext cx="2834640" cy="1965960"/>
          </a:xfrm>
          <a:prstGeom prst="triangl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8C4E5B87-7A92-49A6-A54A-D92CC9EDC943}"/>
              </a:ext>
            </a:extLst>
          </p:cNvPr>
          <p:cNvSpPr txBox="1"/>
          <p:nvPr/>
        </p:nvSpPr>
        <p:spPr>
          <a:xfrm>
            <a:off x="4869922" y="1132221"/>
            <a:ext cx="909223" cy="369332"/>
          </a:xfrm>
          <a:prstGeom prst="rect">
            <a:avLst/>
          </a:prstGeom>
          <a:noFill/>
        </p:spPr>
        <p:txBody>
          <a:bodyPr wrap="none" rtlCol="0">
            <a:spAutoFit/>
          </a:bodyPr>
          <a:lstStyle/>
          <a:p>
            <a:r>
              <a:rPr lang="en-US" dirty="0" err="1"/>
              <a:t>Agente</a:t>
            </a:r>
            <a:r>
              <a:rPr lang="en-US" dirty="0"/>
              <a:t> </a:t>
            </a:r>
          </a:p>
        </p:txBody>
      </p:sp>
      <p:sp>
        <p:nvSpPr>
          <p:cNvPr id="7" name="TextBox 6">
            <a:extLst>
              <a:ext uri="{FF2B5EF4-FFF2-40B4-BE49-F238E27FC236}">
                <a16:creationId xmlns:a16="http://schemas.microsoft.com/office/drawing/2014/main" id="{51C404B3-DE96-4CC0-B0FB-71FEC917B95D}"/>
              </a:ext>
            </a:extLst>
          </p:cNvPr>
          <p:cNvSpPr txBox="1"/>
          <p:nvPr/>
        </p:nvSpPr>
        <p:spPr>
          <a:xfrm>
            <a:off x="3083510" y="3709329"/>
            <a:ext cx="1691489" cy="369332"/>
          </a:xfrm>
          <a:prstGeom prst="rect">
            <a:avLst/>
          </a:prstGeom>
          <a:noFill/>
        </p:spPr>
        <p:txBody>
          <a:bodyPr wrap="square" rtlCol="0">
            <a:spAutoFit/>
          </a:bodyPr>
          <a:lstStyle/>
          <a:p>
            <a:r>
              <a:rPr lang="en-US" dirty="0"/>
              <a:t>Medio </a:t>
            </a:r>
            <a:r>
              <a:rPr lang="en-US" dirty="0" err="1"/>
              <a:t>ambiente</a:t>
            </a:r>
            <a:endParaRPr lang="en-US" dirty="0"/>
          </a:p>
        </p:txBody>
      </p:sp>
      <p:sp>
        <p:nvSpPr>
          <p:cNvPr id="8" name="TextBox 7">
            <a:extLst>
              <a:ext uri="{FF2B5EF4-FFF2-40B4-BE49-F238E27FC236}">
                <a16:creationId xmlns:a16="http://schemas.microsoft.com/office/drawing/2014/main" id="{78DD1D37-5B21-452B-8A94-14694D911454}"/>
              </a:ext>
            </a:extLst>
          </p:cNvPr>
          <p:cNvSpPr txBox="1"/>
          <p:nvPr/>
        </p:nvSpPr>
        <p:spPr>
          <a:xfrm>
            <a:off x="6585806" y="3697899"/>
            <a:ext cx="992579" cy="369332"/>
          </a:xfrm>
          <a:prstGeom prst="rect">
            <a:avLst/>
          </a:prstGeom>
          <a:noFill/>
        </p:spPr>
        <p:txBody>
          <a:bodyPr wrap="square" rtlCol="0">
            <a:spAutoFit/>
          </a:bodyPr>
          <a:lstStyle/>
          <a:p>
            <a:r>
              <a:rPr lang="en-US" dirty="0" err="1"/>
              <a:t>Huésped</a:t>
            </a:r>
            <a:endParaRPr lang="en-US" dirty="0"/>
          </a:p>
        </p:txBody>
      </p:sp>
      <p:cxnSp>
        <p:nvCxnSpPr>
          <p:cNvPr id="10" name="Straight Arrow Connector 9">
            <a:extLst>
              <a:ext uri="{FF2B5EF4-FFF2-40B4-BE49-F238E27FC236}">
                <a16:creationId xmlns:a16="http://schemas.microsoft.com/office/drawing/2014/main" id="{04E2D765-64CB-47E4-A62E-FE6792B25B61}"/>
              </a:ext>
            </a:extLst>
          </p:cNvPr>
          <p:cNvCxnSpPr/>
          <p:nvPr/>
        </p:nvCxnSpPr>
        <p:spPr>
          <a:xfrm flipV="1">
            <a:off x="3566506" y="1627283"/>
            <a:ext cx="1374944" cy="193167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C7F949B3-FA8D-4D61-A348-94C3C5718CC7}"/>
              </a:ext>
            </a:extLst>
          </p:cNvPr>
          <p:cNvCxnSpPr>
            <a:cxnSpLocks/>
          </p:cNvCxnSpPr>
          <p:nvPr/>
        </p:nvCxnSpPr>
        <p:spPr>
          <a:xfrm>
            <a:off x="5629163" y="1627283"/>
            <a:ext cx="1374945" cy="1847374"/>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2C1A15A9-CA5E-4038-927A-D34C5FCDE934}"/>
              </a:ext>
            </a:extLst>
          </p:cNvPr>
          <p:cNvCxnSpPr>
            <a:cxnSpLocks/>
          </p:cNvCxnSpPr>
          <p:nvPr/>
        </p:nvCxnSpPr>
        <p:spPr>
          <a:xfrm flipV="1">
            <a:off x="3978096" y="3697899"/>
            <a:ext cx="2501196" cy="1143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C5110379-D477-4537-A985-D1E6C8CA18E8}"/>
              </a:ext>
            </a:extLst>
          </p:cNvPr>
          <p:cNvSpPr txBox="1"/>
          <p:nvPr/>
        </p:nvSpPr>
        <p:spPr>
          <a:xfrm>
            <a:off x="4616651" y="2609199"/>
            <a:ext cx="1313180" cy="369332"/>
          </a:xfrm>
          <a:prstGeom prst="rect">
            <a:avLst/>
          </a:prstGeom>
          <a:noFill/>
        </p:spPr>
        <p:txBody>
          <a:bodyPr wrap="none" rtlCol="0">
            <a:spAutoFit/>
          </a:bodyPr>
          <a:lstStyle/>
          <a:p>
            <a:pPr algn="ctr"/>
            <a:r>
              <a:rPr lang="en-US" dirty="0" err="1"/>
              <a:t>Enfermedad</a:t>
            </a:r>
            <a:endParaRPr lang="en-US" dirty="0"/>
          </a:p>
        </p:txBody>
      </p:sp>
      <p:sp>
        <p:nvSpPr>
          <p:cNvPr id="14" name="TextBox 13">
            <a:extLst>
              <a:ext uri="{FF2B5EF4-FFF2-40B4-BE49-F238E27FC236}">
                <a16:creationId xmlns:a16="http://schemas.microsoft.com/office/drawing/2014/main" id="{D3CC326E-60CE-4496-989D-26DC826BE917}"/>
              </a:ext>
            </a:extLst>
          </p:cNvPr>
          <p:cNvSpPr txBox="1"/>
          <p:nvPr/>
        </p:nvSpPr>
        <p:spPr>
          <a:xfrm>
            <a:off x="6829376" y="4252265"/>
            <a:ext cx="2397255" cy="852477"/>
          </a:xfrm>
          <a:prstGeom prst="rect">
            <a:avLst/>
          </a:prstGeom>
          <a:noFill/>
        </p:spPr>
        <p:txBody>
          <a:bodyPr wrap="square" rtlCol="0">
            <a:spAutoFit/>
          </a:bodyPr>
          <a:lstStyle/>
          <a:p>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Nutrición</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pobre</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Enfermeda</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concurrente</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Inmunidad</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baja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A2690824-6FFA-4426-976E-CA7530DC5C85}"/>
              </a:ext>
            </a:extLst>
          </p:cNvPr>
          <p:cNvSpPr txBox="1"/>
          <p:nvPr/>
        </p:nvSpPr>
        <p:spPr>
          <a:xfrm>
            <a:off x="6108705" y="895826"/>
            <a:ext cx="2793339" cy="1171988"/>
          </a:xfrm>
          <a:prstGeom prst="rect">
            <a:avLst/>
          </a:prstGeom>
          <a:noFill/>
        </p:spPr>
        <p:txBody>
          <a:bodyPr wrap="square" rtlCol="0">
            <a:spAutoFit/>
          </a:bodyPr>
          <a:lstStyle/>
          <a:p>
            <a:pPr marL="0" marR="0">
              <a:lnSpc>
                <a:spcPct val="107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Baja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patogenicidad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Bajo riesgo de infección</a:t>
            </a:r>
          </a:p>
          <a:p>
            <a:pPr marL="0" marR="0">
              <a:lnSpc>
                <a:spcPct val="107000"/>
              </a:lnSpc>
              <a:spcBef>
                <a:spcPts val="0"/>
              </a:spcBef>
              <a:spcAft>
                <a:spcPts val="800"/>
              </a:spcAft>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Virulencia moderada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570A23B3-7021-44B1-8EB6-A3BD00D1E3CF}"/>
              </a:ext>
            </a:extLst>
          </p:cNvPr>
          <p:cNvSpPr txBox="1"/>
          <p:nvPr/>
        </p:nvSpPr>
        <p:spPr>
          <a:xfrm>
            <a:off x="1898532" y="4229037"/>
            <a:ext cx="2673468" cy="830997"/>
          </a:xfrm>
          <a:prstGeom prst="rect">
            <a:avLst/>
          </a:prstGeom>
          <a:noFill/>
        </p:spPr>
        <p:txBody>
          <a:bodyPr wrap="square" rtlCol="0">
            <a:spAutoFit/>
          </a:bodyPr>
          <a:lstStyle/>
          <a:p>
            <a:r>
              <a:rPr lang="es-GT" sz="1600" dirty="0">
                <a:effectLst/>
                <a:latin typeface="Times New Roman" panose="02020603050405020304" pitchFamily="18" charset="0"/>
                <a:ea typeface="Calibri" panose="020F0502020204030204" pitchFamily="34" charset="0"/>
              </a:rPr>
              <a:t>Sobrepoblado</a:t>
            </a:r>
          </a:p>
          <a:p>
            <a:r>
              <a:rPr lang="es-GT" sz="1600" dirty="0">
                <a:effectLst/>
                <a:latin typeface="Times New Roman" panose="02020603050405020304" pitchFamily="18" charset="0"/>
                <a:ea typeface="Calibri" panose="020F0502020204030204" pitchFamily="34" charset="0"/>
              </a:rPr>
              <a:t>Ventilación deficiente</a:t>
            </a:r>
          </a:p>
          <a:p>
            <a:r>
              <a:rPr lang="es-GT" sz="1600" dirty="0">
                <a:effectLst/>
                <a:latin typeface="Times New Roman" panose="02020603050405020304" pitchFamily="18" charset="0"/>
                <a:ea typeface="Calibri" panose="020F0502020204030204" pitchFamily="34" charset="0"/>
              </a:rPr>
              <a:t>Falta de limpieza</a:t>
            </a:r>
            <a:endParaRPr lang="en-US" sz="1600" i="1" dirty="0"/>
          </a:p>
        </p:txBody>
      </p:sp>
      <p:sp>
        <p:nvSpPr>
          <p:cNvPr id="11" name="Rectangle 10">
            <a:extLst>
              <a:ext uri="{FF2B5EF4-FFF2-40B4-BE49-F238E27FC236}">
                <a16:creationId xmlns:a16="http://schemas.microsoft.com/office/drawing/2014/main" id="{2A1C5FE0-3738-4CBA-9E1B-1F53B711C832}"/>
              </a:ext>
            </a:extLst>
          </p:cNvPr>
          <p:cNvSpPr/>
          <p:nvPr/>
        </p:nvSpPr>
        <p:spPr>
          <a:xfrm>
            <a:off x="2416497" y="924936"/>
            <a:ext cx="2045412" cy="923330"/>
          </a:xfrm>
          <a:prstGeom prst="rect">
            <a:avLst/>
          </a:prstGeom>
        </p:spPr>
        <p:txBody>
          <a:bodyPr wrap="square">
            <a:spAutoFit/>
          </a:bodyPr>
          <a:lstStyle/>
          <a:p>
            <a:r>
              <a:rPr lang="es-GT" sz="1800" dirty="0">
                <a:effectLst/>
                <a:latin typeface="Times New Roman" panose="02020603050405020304" pitchFamily="18" charset="0"/>
                <a:ea typeface="Calibri" panose="020F0502020204030204" pitchFamily="34" charset="0"/>
              </a:rPr>
              <a:t>Agente infeccioso: </a:t>
            </a:r>
            <a:r>
              <a:rPr lang="es-GT" sz="1800" dirty="0" err="1">
                <a:effectLst/>
                <a:latin typeface="Times New Roman" panose="02020603050405020304" pitchFamily="18" charset="0"/>
                <a:ea typeface="Calibri" panose="020F0502020204030204" pitchFamily="34" charset="0"/>
              </a:rPr>
              <a:t>Mycobacterium</a:t>
            </a:r>
            <a:r>
              <a:rPr lang="es-GT" sz="1800" dirty="0">
                <a:effectLst/>
                <a:latin typeface="Times New Roman" panose="02020603050405020304" pitchFamily="18" charset="0"/>
                <a:ea typeface="Calibri" panose="020F0502020204030204" pitchFamily="34" charset="0"/>
              </a:rPr>
              <a:t> tuberculosis</a:t>
            </a:r>
            <a:endParaRPr lang="en-US" i="1" dirty="0"/>
          </a:p>
        </p:txBody>
      </p:sp>
    </p:spTree>
    <p:extLst>
      <p:ext uri="{BB962C8B-B14F-4D97-AF65-F5344CB8AC3E}">
        <p14:creationId xmlns:p14="http://schemas.microsoft.com/office/powerpoint/2010/main" val="16560418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A637E-41F4-49AE-905B-611159B63549}"/>
              </a:ext>
            </a:extLst>
          </p:cNvPr>
          <p:cNvSpPr>
            <a:spLocks noGrp="1"/>
          </p:cNvSpPr>
          <p:nvPr>
            <p:ph type="title"/>
          </p:nvPr>
        </p:nvSpPr>
        <p:spPr>
          <a:xfrm>
            <a:off x="1898100" y="74675"/>
            <a:ext cx="6788699" cy="857250"/>
          </a:xfrm>
        </p:spPr>
        <p:txBody>
          <a:bodyPr>
            <a:noAutofit/>
          </a:bodyPr>
          <a:lstStyle/>
          <a:p>
            <a:pPr marL="0" marR="0">
              <a:lnSpc>
                <a:spcPct val="107000"/>
              </a:lnSpc>
              <a:spcAft>
                <a:spcPts val="800"/>
              </a:spcAft>
            </a:pPr>
            <a:r>
              <a:rPr lang="es-GT" sz="3200" b="1" dirty="0">
                <a:solidFill>
                  <a:srgbClr val="D10A05"/>
                </a:solidFill>
              </a:rPr>
              <a:t>Etapas de la infección</a:t>
            </a:r>
            <a:endParaRPr lang="en-US" sz="3200" b="1" dirty="0">
              <a:solidFill>
                <a:srgbClr val="D10A05"/>
              </a:solidFill>
            </a:endParaRPr>
          </a:p>
        </p:txBody>
      </p:sp>
      <p:sp>
        <p:nvSpPr>
          <p:cNvPr id="6" name="Content Placeholder 5">
            <a:extLst>
              <a:ext uri="{FF2B5EF4-FFF2-40B4-BE49-F238E27FC236}">
                <a16:creationId xmlns:a16="http://schemas.microsoft.com/office/drawing/2014/main" id="{F8719837-9F51-4E26-9DDB-6071696D7EF8}"/>
              </a:ext>
            </a:extLst>
          </p:cNvPr>
          <p:cNvSpPr>
            <a:spLocks noGrp="1"/>
          </p:cNvSpPr>
          <p:nvPr>
            <p:ph idx="1"/>
          </p:nvPr>
        </p:nvSpPr>
        <p:spPr/>
        <p:txBody>
          <a:bodyPr/>
          <a:lstStyle/>
          <a:p>
            <a:endParaRPr lang="en-US"/>
          </a:p>
        </p:txBody>
      </p:sp>
      <p:pic>
        <p:nvPicPr>
          <p:cNvPr id="14" name="Picture 13">
            <a:extLst>
              <a:ext uri="{FF2B5EF4-FFF2-40B4-BE49-F238E27FC236}">
                <a16:creationId xmlns:a16="http://schemas.microsoft.com/office/drawing/2014/main" id="{0E5374E7-9A9B-481C-BED9-162CC15E4F41}"/>
              </a:ext>
            </a:extLst>
          </p:cNvPr>
          <p:cNvPicPr>
            <a:picLocks noChangeAspect="1"/>
          </p:cNvPicPr>
          <p:nvPr/>
        </p:nvPicPr>
        <p:blipFill rotWithShape="1">
          <a:blip r:embed="rId3"/>
          <a:srcRect l="70049" t="20082" r="9794" b="50968"/>
          <a:stretch/>
        </p:blipFill>
        <p:spPr>
          <a:xfrm>
            <a:off x="1898099" y="1100310"/>
            <a:ext cx="7132506" cy="3457263"/>
          </a:xfrm>
          <a:prstGeom prst="rect">
            <a:avLst/>
          </a:prstGeom>
        </p:spPr>
      </p:pic>
      <p:sp>
        <p:nvSpPr>
          <p:cNvPr id="7" name="TextBox 6">
            <a:extLst>
              <a:ext uri="{FF2B5EF4-FFF2-40B4-BE49-F238E27FC236}">
                <a16:creationId xmlns:a16="http://schemas.microsoft.com/office/drawing/2014/main" id="{166C8F72-FD24-4E39-BF4D-48A7B4026C3D}"/>
              </a:ext>
            </a:extLst>
          </p:cNvPr>
          <p:cNvSpPr txBox="1"/>
          <p:nvPr/>
        </p:nvSpPr>
        <p:spPr>
          <a:xfrm>
            <a:off x="6049995" y="815669"/>
            <a:ext cx="2923523" cy="1523302"/>
          </a:xfrm>
          <a:prstGeom prst="rect">
            <a:avLst/>
          </a:prstGeom>
          <a:noFill/>
        </p:spPr>
        <p:txBody>
          <a:bodyPr wrap="square">
            <a:spAutoFit/>
          </a:bodyPr>
          <a:lstStyle/>
          <a:p>
            <a:pPr marL="0" marR="0">
              <a:lnSpc>
                <a:spcPct val="115000"/>
              </a:lnSpc>
              <a:spcBef>
                <a:spcPts val="0"/>
              </a:spcBef>
              <a:spcAft>
                <a:spcPts val="0"/>
              </a:spcAft>
            </a:pPr>
            <a:r>
              <a:rPr lang="es-GT" sz="1600" dirty="0">
                <a:effectLst/>
                <a:latin typeface="Times New Roman" panose="02020603050405020304" pitchFamily="18" charset="0"/>
                <a:ea typeface="Calibri" panose="020F0502020204030204" pitchFamily="34" charset="0"/>
                <a:cs typeface="Times New Roman" panose="02020603050405020304" pitchFamily="18" charset="0"/>
              </a:rPr>
              <a:t>Viral load = La carga viral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s-GT" sz="1600" dirty="0" err="1">
                <a:effectLst/>
                <a:latin typeface="Times New Roman" panose="02020603050405020304" pitchFamily="18" charset="0"/>
                <a:ea typeface="Calibri" panose="020F0502020204030204" pitchFamily="34" charset="0"/>
                <a:cs typeface="Times New Roman" panose="02020603050405020304" pitchFamily="18" charset="0"/>
              </a:rPr>
              <a:t>Infections</a:t>
            </a:r>
            <a:r>
              <a:rPr lang="es-GT" sz="1600" dirty="0">
                <a:effectLst/>
                <a:latin typeface="Times New Roman" panose="02020603050405020304" pitchFamily="18" charset="0"/>
                <a:ea typeface="Calibri" panose="020F0502020204030204" pitchFamily="34" charset="0"/>
                <a:cs typeface="Times New Roman" panose="02020603050405020304" pitchFamily="18" charset="0"/>
              </a:rPr>
              <a:t> = Infecciones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s-GT" sz="1600" dirty="0" err="1">
                <a:effectLst/>
                <a:latin typeface="Times New Roman" panose="02020603050405020304" pitchFamily="18" charset="0"/>
                <a:ea typeface="Calibri" panose="020F0502020204030204" pitchFamily="34" charset="0"/>
                <a:cs typeface="Times New Roman" panose="02020603050405020304" pitchFamily="18" charset="0"/>
              </a:rPr>
              <a:t>Exposure</a:t>
            </a:r>
            <a:r>
              <a:rPr lang="es-GT" sz="1600" dirty="0">
                <a:effectLst/>
                <a:latin typeface="Times New Roman" panose="02020603050405020304" pitchFamily="18" charset="0"/>
                <a:ea typeface="Calibri" panose="020F0502020204030204" pitchFamily="34" charset="0"/>
                <a:cs typeface="Times New Roman" panose="02020603050405020304" pitchFamily="18" charset="0"/>
              </a:rPr>
              <a:t> = Exposición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s-GT" sz="1600" dirty="0" err="1">
                <a:effectLst/>
                <a:latin typeface="Times New Roman" panose="02020603050405020304" pitchFamily="18" charset="0"/>
                <a:ea typeface="Calibri" panose="020F0502020204030204" pitchFamily="34" charset="0"/>
                <a:cs typeface="Times New Roman" panose="02020603050405020304" pitchFamily="18" charset="0"/>
              </a:rPr>
              <a:t>Symptoms</a:t>
            </a:r>
            <a:r>
              <a:rPr lang="es-GT" sz="1600" dirty="0">
                <a:effectLst/>
                <a:latin typeface="Times New Roman" panose="02020603050405020304" pitchFamily="18" charset="0"/>
                <a:ea typeface="Calibri" panose="020F0502020204030204" pitchFamily="34" charset="0"/>
                <a:cs typeface="Times New Roman" panose="02020603050405020304" pitchFamily="18" charset="0"/>
              </a:rPr>
              <a:t> = Síntomas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s-GT" sz="1600" dirty="0">
                <a:effectLst/>
                <a:latin typeface="Times New Roman" panose="02020603050405020304" pitchFamily="18" charset="0"/>
                <a:ea typeface="Calibri" panose="020F0502020204030204" pitchFamily="34" charset="0"/>
                <a:cs typeface="Times New Roman" panose="02020603050405020304" pitchFamily="18" charset="0"/>
              </a:rPr>
              <a:t>Clear de virus = Eliminar el </a:t>
            </a:r>
            <a:r>
              <a:rPr lang="es-GT" sz="1600" dirty="0">
                <a:latin typeface="Times New Roman" panose="02020603050405020304" pitchFamily="18" charset="0"/>
                <a:ea typeface="Calibri" panose="020F0502020204030204" pitchFamily="34" charset="0"/>
                <a:cs typeface="Times New Roman" panose="02020603050405020304" pitchFamily="18" charset="0"/>
              </a:rPr>
              <a:t>virus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164345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685DC-A517-48E4-A16F-0750BA901934}"/>
              </a:ext>
            </a:extLst>
          </p:cNvPr>
          <p:cNvSpPr>
            <a:spLocks noGrp="1"/>
          </p:cNvSpPr>
          <p:nvPr>
            <p:ph type="title"/>
          </p:nvPr>
        </p:nvSpPr>
        <p:spPr>
          <a:xfrm>
            <a:off x="1898099" y="-102628"/>
            <a:ext cx="6788699" cy="857250"/>
          </a:xfrm>
        </p:spPr>
        <p:txBody>
          <a:bodyPr>
            <a:normAutofit/>
          </a:bodyPr>
          <a:lstStyle/>
          <a:p>
            <a:pPr marL="0" marR="0">
              <a:lnSpc>
                <a:spcPct val="115000"/>
              </a:lnSpc>
              <a:spcAft>
                <a:spcPts val="0"/>
              </a:spcAft>
            </a:pPr>
            <a:r>
              <a:rPr lang="es-GT" sz="3200" b="1" dirty="0">
                <a:solidFill>
                  <a:srgbClr val="D10A05"/>
                </a:solidFill>
              </a:rPr>
              <a:t>Cadena de infección</a:t>
            </a:r>
            <a:endParaRPr lang="en-US" sz="3200" b="1" dirty="0">
              <a:solidFill>
                <a:srgbClr val="D10A05"/>
              </a:solidFill>
            </a:endParaRPr>
          </a:p>
        </p:txBody>
      </p:sp>
      <p:pic>
        <p:nvPicPr>
          <p:cNvPr id="11" name="Content Placeholder 10">
            <a:extLst>
              <a:ext uri="{FF2B5EF4-FFF2-40B4-BE49-F238E27FC236}">
                <a16:creationId xmlns:a16="http://schemas.microsoft.com/office/drawing/2014/main" id="{086CA04C-C8E8-4748-8EC9-4B1734A85CDE}"/>
              </a:ext>
            </a:extLst>
          </p:cNvPr>
          <p:cNvPicPr>
            <a:picLocks noGrp="1" noChangeAspect="1"/>
          </p:cNvPicPr>
          <p:nvPr>
            <p:ph idx="1"/>
          </p:nvPr>
        </p:nvPicPr>
        <p:blipFill>
          <a:blip r:embed="rId3"/>
          <a:stretch>
            <a:fillRect/>
          </a:stretch>
        </p:blipFill>
        <p:spPr>
          <a:xfrm>
            <a:off x="2194173" y="511837"/>
            <a:ext cx="6196547" cy="4732613"/>
          </a:xfrm>
        </p:spPr>
      </p:pic>
      <p:sp>
        <p:nvSpPr>
          <p:cNvPr id="8" name="TextBox 7">
            <a:extLst>
              <a:ext uri="{FF2B5EF4-FFF2-40B4-BE49-F238E27FC236}">
                <a16:creationId xmlns:a16="http://schemas.microsoft.com/office/drawing/2014/main" id="{B08A10C8-9425-70EF-813E-F1E0BF6F0C3C}"/>
              </a:ext>
            </a:extLst>
          </p:cNvPr>
          <p:cNvSpPr txBox="1"/>
          <p:nvPr/>
        </p:nvSpPr>
        <p:spPr>
          <a:xfrm>
            <a:off x="3349470" y="1442307"/>
            <a:ext cx="631627" cy="169277"/>
          </a:xfrm>
          <a:prstGeom prst="rect">
            <a:avLst/>
          </a:prstGeom>
          <a:solidFill>
            <a:schemeClr val="bg1"/>
          </a:solidFill>
        </p:spPr>
        <p:txBody>
          <a:bodyPr wrap="square" rtlCol="0">
            <a:spAutoFit/>
          </a:bodyPr>
          <a:lstStyle/>
          <a:p>
            <a:r>
              <a:rPr lang="es-MX" sz="500" dirty="0">
                <a:solidFill>
                  <a:schemeClr val="bg1"/>
                </a:solidFill>
              </a:rPr>
              <a:t>a</a:t>
            </a:r>
          </a:p>
        </p:txBody>
      </p:sp>
      <p:grpSp>
        <p:nvGrpSpPr>
          <p:cNvPr id="20" name="Group 19">
            <a:extLst>
              <a:ext uri="{FF2B5EF4-FFF2-40B4-BE49-F238E27FC236}">
                <a16:creationId xmlns:a16="http://schemas.microsoft.com/office/drawing/2014/main" id="{2F6B9642-9588-270F-6A8F-174940185D4C}"/>
              </a:ext>
            </a:extLst>
          </p:cNvPr>
          <p:cNvGrpSpPr/>
          <p:nvPr/>
        </p:nvGrpSpPr>
        <p:grpSpPr>
          <a:xfrm>
            <a:off x="2512679" y="861560"/>
            <a:ext cx="5701422" cy="4235720"/>
            <a:chOff x="2512679" y="892862"/>
            <a:chExt cx="5701422" cy="4235720"/>
          </a:xfrm>
        </p:grpSpPr>
        <p:grpSp>
          <p:nvGrpSpPr>
            <p:cNvPr id="19" name="Group 18">
              <a:extLst>
                <a:ext uri="{FF2B5EF4-FFF2-40B4-BE49-F238E27FC236}">
                  <a16:creationId xmlns:a16="http://schemas.microsoft.com/office/drawing/2014/main" id="{7A5A82DE-F57D-374B-C43E-7BE72D02A75C}"/>
                </a:ext>
              </a:extLst>
            </p:cNvPr>
            <p:cNvGrpSpPr/>
            <p:nvPr/>
          </p:nvGrpSpPr>
          <p:grpSpPr>
            <a:xfrm>
              <a:off x="2587213" y="892862"/>
              <a:ext cx="1709699" cy="952449"/>
              <a:chOff x="2587213" y="892862"/>
              <a:chExt cx="1709699" cy="952449"/>
            </a:xfrm>
          </p:grpSpPr>
          <p:sp>
            <p:nvSpPr>
              <p:cNvPr id="3" name="TextBox 2">
                <a:extLst>
                  <a:ext uri="{FF2B5EF4-FFF2-40B4-BE49-F238E27FC236}">
                    <a16:creationId xmlns:a16="http://schemas.microsoft.com/office/drawing/2014/main" id="{90F4C942-8B93-8BFB-991E-CDA0509FD8E7}"/>
                  </a:ext>
                </a:extLst>
              </p:cNvPr>
              <p:cNvSpPr txBox="1"/>
              <p:nvPr/>
            </p:nvSpPr>
            <p:spPr>
              <a:xfrm>
                <a:off x="2587213" y="892862"/>
                <a:ext cx="1709699" cy="450380"/>
              </a:xfrm>
              <a:prstGeom prst="rect">
                <a:avLst/>
              </a:prstGeom>
              <a:solidFill>
                <a:schemeClr val="bg1"/>
              </a:solidFill>
            </p:spPr>
            <p:txBody>
              <a:bodyPr wrap="square" rtlCol="0">
                <a:spAutoFit/>
              </a:bodyPr>
              <a:lstStyle/>
              <a:p>
                <a:pPr algn="just">
                  <a:lnSpc>
                    <a:spcPct val="115000"/>
                  </a:lnSpc>
                </a:pPr>
                <a:r>
                  <a:rPr lang="es-GT" sz="1200" b="1" dirty="0">
                    <a:effectLst/>
                    <a:latin typeface="+mj-lt"/>
                    <a:ea typeface="Calibri" panose="020F0502020204030204" pitchFamily="34" charset="0"/>
                    <a:cs typeface="Times New Roman" panose="02020603050405020304" pitchFamily="18" charset="0"/>
                  </a:rPr>
                  <a:t>Huésped susceptible</a:t>
                </a:r>
              </a:p>
              <a:p>
                <a:pPr marL="171450" indent="-171450" algn="just">
                  <a:lnSpc>
                    <a:spcPct val="115000"/>
                  </a:lnSpc>
                  <a:buFont typeface="Arial" panose="020B0604020202020204" pitchFamily="34" charset="0"/>
                  <a:buChar char="•"/>
                </a:pPr>
                <a:r>
                  <a:rPr lang="es-GT" sz="900" dirty="0">
                    <a:latin typeface="+mj-lt"/>
                    <a:ea typeface="Calibri" panose="020F0502020204030204" pitchFamily="34" charset="0"/>
                    <a:cs typeface="Times New Roman" panose="02020603050405020304" pitchFamily="18" charset="0"/>
                  </a:rPr>
                  <a:t>Inmunocomprometidos</a:t>
                </a:r>
              </a:p>
            </p:txBody>
          </p:sp>
          <p:sp>
            <p:nvSpPr>
              <p:cNvPr id="6" name="TextBox 5">
                <a:extLst>
                  <a:ext uri="{FF2B5EF4-FFF2-40B4-BE49-F238E27FC236}">
                    <a16:creationId xmlns:a16="http://schemas.microsoft.com/office/drawing/2014/main" id="{08CA3E5D-7C72-DFBF-8D1C-69C9869320FA}"/>
                  </a:ext>
                </a:extLst>
              </p:cNvPr>
              <p:cNvSpPr txBox="1"/>
              <p:nvPr/>
            </p:nvSpPr>
            <p:spPr>
              <a:xfrm>
                <a:off x="2587213" y="1288748"/>
                <a:ext cx="1162595" cy="556563"/>
              </a:xfrm>
              <a:prstGeom prst="rect">
                <a:avLst/>
              </a:prstGeom>
              <a:solidFill>
                <a:schemeClr val="bg1"/>
              </a:solidFill>
            </p:spPr>
            <p:txBody>
              <a:bodyPr wrap="square" rtlCol="0">
                <a:spAutoFit/>
              </a:bodyPr>
              <a:lstStyle/>
              <a:p>
                <a:pPr marL="171450" indent="-171450" algn="just">
                  <a:lnSpc>
                    <a:spcPct val="115000"/>
                  </a:lnSpc>
                  <a:buFont typeface="Arial" panose="020B0604020202020204" pitchFamily="34" charset="0"/>
                  <a:buChar char="•"/>
                </a:pPr>
                <a:r>
                  <a:rPr lang="es-GT" sz="900" dirty="0">
                    <a:effectLst/>
                    <a:latin typeface="+mj-lt"/>
                    <a:ea typeface="Calibri" panose="020F0502020204030204" pitchFamily="34" charset="0"/>
                    <a:cs typeface="Times New Roman" panose="02020603050405020304" pitchFamily="18" charset="0"/>
                  </a:rPr>
                  <a:t>Anciano</a:t>
                </a:r>
              </a:p>
              <a:p>
                <a:pPr marL="171450" indent="-171450" algn="just">
                  <a:lnSpc>
                    <a:spcPct val="115000"/>
                  </a:lnSpc>
                  <a:buFont typeface="Arial" panose="020B0604020202020204" pitchFamily="34" charset="0"/>
                  <a:buChar char="•"/>
                </a:pPr>
                <a:r>
                  <a:rPr lang="es-GT" sz="900" dirty="0">
                    <a:effectLst/>
                    <a:latin typeface="+mj-lt"/>
                    <a:ea typeface="Calibri" panose="020F0502020204030204" pitchFamily="34" charset="0"/>
                    <a:cs typeface="Times New Roman" panose="02020603050405020304" pitchFamily="18" charset="0"/>
                  </a:rPr>
                  <a:t>Infantes</a:t>
                </a:r>
              </a:p>
              <a:p>
                <a:pPr marL="171450" indent="-171450" algn="just">
                  <a:lnSpc>
                    <a:spcPct val="115000"/>
                  </a:lnSpc>
                  <a:buFont typeface="Arial" panose="020B0604020202020204" pitchFamily="34" charset="0"/>
                  <a:buChar char="•"/>
                </a:pPr>
                <a:r>
                  <a:rPr lang="es-GT" sz="900" dirty="0">
                    <a:effectLst/>
                    <a:latin typeface="+mj-lt"/>
                    <a:ea typeface="Calibri" panose="020F0502020204030204" pitchFamily="34" charset="0"/>
                    <a:cs typeface="Times New Roman" panose="02020603050405020304" pitchFamily="18" charset="0"/>
                  </a:rPr>
                  <a:t>CUALQUIERA!</a:t>
                </a:r>
                <a:endParaRPr lang="en-US" sz="900" dirty="0">
                  <a:effectLst/>
                  <a:latin typeface="+mj-lt"/>
                  <a:ea typeface="Calibri" panose="020F0502020204030204" pitchFamily="34" charset="0"/>
                  <a:cs typeface="Times New Roman" panose="02020603050405020304" pitchFamily="18" charset="0"/>
                </a:endParaRPr>
              </a:p>
            </p:txBody>
          </p:sp>
        </p:grpSp>
        <p:sp>
          <p:nvSpPr>
            <p:cNvPr id="9" name="TextBox 8">
              <a:extLst>
                <a:ext uri="{FF2B5EF4-FFF2-40B4-BE49-F238E27FC236}">
                  <a16:creationId xmlns:a16="http://schemas.microsoft.com/office/drawing/2014/main" id="{B02EAF5F-0CD0-55F3-55AD-74670CE31B93}"/>
                </a:ext>
              </a:extLst>
            </p:cNvPr>
            <p:cNvSpPr txBox="1"/>
            <p:nvPr/>
          </p:nvSpPr>
          <p:spPr>
            <a:xfrm>
              <a:off x="6731212" y="892862"/>
              <a:ext cx="1482889" cy="928203"/>
            </a:xfrm>
            <a:prstGeom prst="rect">
              <a:avLst/>
            </a:prstGeom>
            <a:solidFill>
              <a:schemeClr val="bg1"/>
            </a:solidFill>
          </p:spPr>
          <p:txBody>
            <a:bodyPr wrap="square" rtlCol="0">
              <a:spAutoFit/>
            </a:bodyPr>
            <a:lstStyle/>
            <a:p>
              <a:pPr marR="0" algn="just">
                <a:lnSpc>
                  <a:spcPct val="115000"/>
                </a:lnSpc>
                <a:spcBef>
                  <a:spcPts val="0"/>
                </a:spcBef>
                <a:spcAft>
                  <a:spcPts val="0"/>
                </a:spcAft>
              </a:pPr>
              <a:r>
                <a:rPr lang="es-GT" sz="1200" b="1" dirty="0">
                  <a:latin typeface="+mj-lt"/>
                  <a:cs typeface="Times New Roman" panose="02020603050405020304" pitchFamily="18" charset="0"/>
                </a:rPr>
                <a:t>Patógeno/germen</a:t>
              </a:r>
              <a:endParaRPr lang="en-US" sz="1200" b="1" dirty="0">
                <a:latin typeface="+mj-lt"/>
                <a:cs typeface="Times New Roman" panose="02020603050405020304" pitchFamily="18" charset="0"/>
              </a:endParaRPr>
            </a:p>
            <a:p>
              <a:pPr marL="171450" marR="0" lvl="0" indent="-171450" algn="just">
                <a:lnSpc>
                  <a:spcPct val="115000"/>
                </a:lnSpc>
                <a:spcBef>
                  <a:spcPts val="0"/>
                </a:spcBef>
                <a:spcAft>
                  <a:spcPts val="0"/>
                </a:spcAft>
                <a:buFont typeface="Arial" panose="020B0604020202020204" pitchFamily="34" charset="0"/>
                <a:buChar char="•"/>
              </a:pPr>
              <a:r>
                <a:rPr lang="es-GT" sz="900" dirty="0">
                  <a:latin typeface="+mj-lt"/>
                  <a:cs typeface="Times New Roman" panose="02020603050405020304" pitchFamily="18" charset="0"/>
                </a:rPr>
                <a:t>Bacterias</a:t>
              </a:r>
              <a:endParaRPr lang="en-US" sz="900" dirty="0">
                <a:latin typeface="+mj-lt"/>
                <a:cs typeface="Times New Roman" panose="02020603050405020304" pitchFamily="18" charset="0"/>
              </a:endParaRPr>
            </a:p>
            <a:p>
              <a:pPr marL="171450" marR="0" lvl="0" indent="-171450" algn="just">
                <a:lnSpc>
                  <a:spcPct val="115000"/>
                </a:lnSpc>
                <a:spcBef>
                  <a:spcPts val="0"/>
                </a:spcBef>
                <a:spcAft>
                  <a:spcPts val="0"/>
                </a:spcAft>
                <a:buFont typeface="Arial" panose="020B0604020202020204" pitchFamily="34" charset="0"/>
                <a:buChar char="•"/>
              </a:pPr>
              <a:r>
                <a:rPr lang="es-GT" sz="900" dirty="0">
                  <a:latin typeface="+mj-lt"/>
                  <a:cs typeface="Times New Roman" panose="02020603050405020304" pitchFamily="18" charset="0"/>
                </a:rPr>
                <a:t>Virus</a:t>
              </a:r>
              <a:endParaRPr lang="en-US" sz="900" dirty="0">
                <a:latin typeface="+mj-lt"/>
                <a:cs typeface="Times New Roman" panose="02020603050405020304" pitchFamily="18" charset="0"/>
              </a:endParaRPr>
            </a:p>
            <a:p>
              <a:pPr marL="171450" marR="0" lvl="0" indent="-171450" algn="just">
                <a:lnSpc>
                  <a:spcPct val="115000"/>
                </a:lnSpc>
                <a:spcBef>
                  <a:spcPts val="0"/>
                </a:spcBef>
                <a:spcAft>
                  <a:spcPts val="0"/>
                </a:spcAft>
                <a:buFont typeface="Arial" panose="020B0604020202020204" pitchFamily="34" charset="0"/>
                <a:buChar char="•"/>
              </a:pPr>
              <a:r>
                <a:rPr lang="es-GT" sz="900" dirty="0">
                  <a:latin typeface="+mj-lt"/>
                  <a:cs typeface="Times New Roman" panose="02020603050405020304" pitchFamily="18" charset="0"/>
                </a:rPr>
                <a:t>Hongos</a:t>
              </a:r>
              <a:endParaRPr lang="en-US" sz="900" dirty="0">
                <a:latin typeface="+mj-lt"/>
                <a:cs typeface="Times New Roman" panose="02020603050405020304" pitchFamily="18" charset="0"/>
              </a:endParaRPr>
            </a:p>
            <a:p>
              <a:pPr marL="171450" marR="0" lvl="0" indent="-171450" algn="just">
                <a:lnSpc>
                  <a:spcPct val="115000"/>
                </a:lnSpc>
                <a:spcBef>
                  <a:spcPts val="0"/>
                </a:spcBef>
                <a:spcAft>
                  <a:spcPts val="0"/>
                </a:spcAft>
                <a:buFont typeface="Arial" panose="020B0604020202020204" pitchFamily="34" charset="0"/>
                <a:buChar char="•"/>
              </a:pPr>
              <a:r>
                <a:rPr lang="es-GT" sz="900" dirty="0">
                  <a:latin typeface="+mj-lt"/>
                  <a:cs typeface="Times New Roman" panose="02020603050405020304" pitchFamily="18" charset="0"/>
                </a:rPr>
                <a:t>Parásito</a:t>
              </a:r>
              <a:endParaRPr lang="en-US" sz="900" dirty="0">
                <a:latin typeface="+mj-lt"/>
                <a:cs typeface="Times New Roman" panose="02020603050405020304" pitchFamily="18" charset="0"/>
              </a:endParaRPr>
            </a:p>
          </p:txBody>
        </p:sp>
        <p:sp>
          <p:nvSpPr>
            <p:cNvPr id="12" name="TextBox 11">
              <a:extLst>
                <a:ext uri="{FF2B5EF4-FFF2-40B4-BE49-F238E27FC236}">
                  <a16:creationId xmlns:a16="http://schemas.microsoft.com/office/drawing/2014/main" id="{A8E65ED8-7FEA-EB82-224B-EEB99DD846A3}"/>
                </a:ext>
              </a:extLst>
            </p:cNvPr>
            <p:cNvSpPr txBox="1"/>
            <p:nvPr/>
          </p:nvSpPr>
          <p:spPr>
            <a:xfrm>
              <a:off x="2512679" y="2297526"/>
              <a:ext cx="952820" cy="1299843"/>
            </a:xfrm>
            <a:prstGeom prst="rect">
              <a:avLst/>
            </a:prstGeom>
            <a:solidFill>
              <a:schemeClr val="bg1"/>
            </a:solidFill>
          </p:spPr>
          <p:txBody>
            <a:bodyPr wrap="square" rtlCol="0">
              <a:spAutoFit/>
            </a:bodyPr>
            <a:lstStyle/>
            <a:p>
              <a:pPr marR="0">
                <a:lnSpc>
                  <a:spcPct val="115000"/>
                </a:lnSpc>
                <a:spcBef>
                  <a:spcPts val="0"/>
                </a:spcBef>
                <a:spcAft>
                  <a:spcPts val="0"/>
                </a:spcAft>
              </a:pPr>
              <a:r>
                <a:rPr lang="es-GT" sz="1200" b="1" dirty="0">
                  <a:latin typeface="+mj-lt"/>
                  <a:cs typeface="Times New Roman" panose="02020603050405020304" pitchFamily="18" charset="0"/>
                </a:rPr>
                <a:t>Puerta de entrada</a:t>
              </a:r>
              <a:endParaRPr lang="en-US" sz="1200" b="1" dirty="0">
                <a:latin typeface="+mj-lt"/>
                <a:cs typeface="Times New Roman" panose="02020603050405020304" pitchFamily="18" charset="0"/>
              </a:endParaRPr>
            </a:p>
            <a:p>
              <a:pPr marL="171450" marR="0" lvl="0" indent="-171450" algn="just">
                <a:lnSpc>
                  <a:spcPct val="115000"/>
                </a:lnSpc>
                <a:spcBef>
                  <a:spcPts val="0"/>
                </a:spcBef>
                <a:spcAft>
                  <a:spcPts val="0"/>
                </a:spcAft>
                <a:buFont typeface="Arial" panose="020B0604020202020204" pitchFamily="34" charset="0"/>
                <a:buChar char="•"/>
              </a:pPr>
              <a:r>
                <a:rPr lang="es-GT" sz="900" dirty="0">
                  <a:latin typeface="+mj-lt"/>
                  <a:cs typeface="Times New Roman" panose="02020603050405020304" pitchFamily="18" charset="0"/>
                </a:rPr>
                <a:t>Boca</a:t>
              </a:r>
              <a:endParaRPr lang="en-US" sz="900" dirty="0">
                <a:latin typeface="+mj-lt"/>
                <a:cs typeface="Times New Roman" panose="02020603050405020304" pitchFamily="18" charset="0"/>
              </a:endParaRPr>
            </a:p>
            <a:p>
              <a:pPr marL="171450" marR="0" lvl="0" indent="-171450">
                <a:lnSpc>
                  <a:spcPct val="115000"/>
                </a:lnSpc>
                <a:spcBef>
                  <a:spcPts val="0"/>
                </a:spcBef>
                <a:spcAft>
                  <a:spcPts val="0"/>
                </a:spcAft>
                <a:buFont typeface="Arial" panose="020B0604020202020204" pitchFamily="34" charset="0"/>
                <a:buChar char="•"/>
              </a:pPr>
              <a:r>
                <a:rPr lang="es-GT" sz="900" dirty="0">
                  <a:latin typeface="+mj-lt"/>
                  <a:cs typeface="Times New Roman" panose="02020603050405020304" pitchFamily="18" charset="0"/>
                </a:rPr>
                <a:t>Nariz</a:t>
              </a:r>
              <a:endParaRPr lang="en-US" sz="900" dirty="0">
                <a:latin typeface="+mj-lt"/>
                <a:cs typeface="Times New Roman" panose="02020603050405020304" pitchFamily="18" charset="0"/>
              </a:endParaRPr>
            </a:p>
            <a:p>
              <a:pPr marL="171450" marR="0" lvl="0" indent="-171450" algn="just">
                <a:lnSpc>
                  <a:spcPct val="115000"/>
                </a:lnSpc>
                <a:spcBef>
                  <a:spcPts val="0"/>
                </a:spcBef>
                <a:spcAft>
                  <a:spcPts val="0"/>
                </a:spcAft>
                <a:buFont typeface="Arial" panose="020B0604020202020204" pitchFamily="34" charset="0"/>
                <a:buChar char="•"/>
              </a:pPr>
              <a:r>
                <a:rPr lang="es-GT" sz="900" dirty="0">
                  <a:latin typeface="+mj-lt"/>
                  <a:cs typeface="Times New Roman" panose="02020603050405020304" pitchFamily="18" charset="0"/>
                </a:rPr>
                <a:t>Ojos</a:t>
              </a:r>
              <a:endParaRPr lang="en-US" sz="900" dirty="0">
                <a:latin typeface="+mj-lt"/>
                <a:cs typeface="Times New Roman" panose="02020603050405020304" pitchFamily="18" charset="0"/>
              </a:endParaRPr>
            </a:p>
            <a:p>
              <a:pPr marL="171450" marR="0" lvl="0" indent="-171450">
                <a:lnSpc>
                  <a:spcPct val="115000"/>
                </a:lnSpc>
                <a:spcBef>
                  <a:spcPts val="0"/>
                </a:spcBef>
                <a:spcAft>
                  <a:spcPts val="0"/>
                </a:spcAft>
                <a:buFont typeface="Arial" panose="020B0604020202020204" pitchFamily="34" charset="0"/>
                <a:buChar char="•"/>
              </a:pPr>
              <a:r>
                <a:rPr lang="es-GT" sz="900" dirty="0">
                  <a:latin typeface="+mj-lt"/>
                  <a:cs typeface="Times New Roman" panose="02020603050405020304" pitchFamily="18" charset="0"/>
                </a:rPr>
                <a:t>Cortes en la piel</a:t>
              </a:r>
              <a:endParaRPr lang="en-US" sz="900" dirty="0">
                <a:latin typeface="+mj-lt"/>
                <a:cs typeface="Times New Roman" panose="02020603050405020304" pitchFamily="18" charset="0"/>
              </a:endParaRPr>
            </a:p>
          </p:txBody>
        </p:sp>
        <p:sp>
          <p:nvSpPr>
            <p:cNvPr id="13" name="TextBox 12">
              <a:extLst>
                <a:ext uri="{FF2B5EF4-FFF2-40B4-BE49-F238E27FC236}">
                  <a16:creationId xmlns:a16="http://schemas.microsoft.com/office/drawing/2014/main" id="{06E1721E-87BB-3863-67AC-E55CFFF91A97}"/>
                </a:ext>
              </a:extLst>
            </p:cNvPr>
            <p:cNvSpPr txBox="1"/>
            <p:nvPr/>
          </p:nvSpPr>
          <p:spPr>
            <a:xfrm>
              <a:off x="2796987" y="3925152"/>
              <a:ext cx="952821" cy="286682"/>
            </a:xfrm>
            <a:prstGeom prst="rect">
              <a:avLst/>
            </a:prstGeom>
            <a:solidFill>
              <a:schemeClr val="bg1"/>
            </a:solidFill>
          </p:spPr>
          <p:txBody>
            <a:bodyPr wrap="square" rtlCol="0">
              <a:spAutoFit/>
            </a:bodyPr>
            <a:lstStyle/>
            <a:p>
              <a:pPr marR="0">
                <a:lnSpc>
                  <a:spcPct val="115000"/>
                </a:lnSpc>
                <a:spcBef>
                  <a:spcPts val="0"/>
                </a:spcBef>
                <a:spcAft>
                  <a:spcPts val="0"/>
                </a:spcAft>
              </a:pPr>
              <a:r>
                <a:rPr lang="es-GT" sz="1200" b="1" dirty="0">
                  <a:latin typeface="+mj-lt"/>
                  <a:cs typeface="Times New Roman" panose="02020603050405020304" pitchFamily="18" charset="0"/>
                </a:rPr>
                <a:t>Modo de </a:t>
              </a:r>
              <a:endParaRPr lang="en-US" sz="1200" b="1" dirty="0">
                <a:latin typeface="+mj-lt"/>
                <a:cs typeface="Times New Roman" panose="02020603050405020304" pitchFamily="18" charset="0"/>
              </a:endParaRPr>
            </a:p>
          </p:txBody>
        </p:sp>
        <p:sp>
          <p:nvSpPr>
            <p:cNvPr id="15" name="TextBox 14">
              <a:extLst>
                <a:ext uri="{FF2B5EF4-FFF2-40B4-BE49-F238E27FC236}">
                  <a16:creationId xmlns:a16="http://schemas.microsoft.com/office/drawing/2014/main" id="{E5BCE538-DA30-C35F-ECDE-062E674C0E44}"/>
                </a:ext>
              </a:extLst>
            </p:cNvPr>
            <p:cNvSpPr txBox="1"/>
            <p:nvPr/>
          </p:nvSpPr>
          <p:spPr>
            <a:xfrm>
              <a:off x="2801340" y="4135737"/>
              <a:ext cx="1179757" cy="286682"/>
            </a:xfrm>
            <a:prstGeom prst="rect">
              <a:avLst/>
            </a:prstGeom>
            <a:solidFill>
              <a:schemeClr val="bg1"/>
            </a:solidFill>
          </p:spPr>
          <p:txBody>
            <a:bodyPr wrap="square" rtlCol="0">
              <a:spAutoFit/>
            </a:bodyPr>
            <a:lstStyle/>
            <a:p>
              <a:pPr marR="0">
                <a:lnSpc>
                  <a:spcPct val="115000"/>
                </a:lnSpc>
                <a:spcBef>
                  <a:spcPts val="0"/>
                </a:spcBef>
                <a:spcAft>
                  <a:spcPts val="0"/>
                </a:spcAft>
              </a:pPr>
              <a:r>
                <a:rPr lang="es-GT" sz="1200" b="1" dirty="0">
                  <a:latin typeface="+mj-lt"/>
                  <a:cs typeface="Times New Roman" panose="02020603050405020304" pitchFamily="18" charset="0"/>
                </a:rPr>
                <a:t>transmisión</a:t>
              </a:r>
              <a:endParaRPr lang="en-US" sz="1200" b="1" dirty="0">
                <a:latin typeface="+mj-lt"/>
                <a:cs typeface="Times New Roman" panose="02020603050405020304" pitchFamily="18" charset="0"/>
              </a:endParaRPr>
            </a:p>
          </p:txBody>
        </p:sp>
        <p:sp>
          <p:nvSpPr>
            <p:cNvPr id="16" name="TextBox 15">
              <a:extLst>
                <a:ext uri="{FF2B5EF4-FFF2-40B4-BE49-F238E27FC236}">
                  <a16:creationId xmlns:a16="http://schemas.microsoft.com/office/drawing/2014/main" id="{1AC1944B-2033-D3F8-C797-8F6BCC104F54}"/>
                </a:ext>
              </a:extLst>
            </p:cNvPr>
            <p:cNvSpPr txBox="1"/>
            <p:nvPr/>
          </p:nvSpPr>
          <p:spPr>
            <a:xfrm>
              <a:off x="2801340" y="4369464"/>
              <a:ext cx="1348038" cy="556563"/>
            </a:xfrm>
            <a:prstGeom prst="rect">
              <a:avLst/>
            </a:prstGeom>
            <a:solidFill>
              <a:schemeClr val="bg1"/>
            </a:solidFill>
          </p:spPr>
          <p:txBody>
            <a:bodyPr wrap="square" rtlCol="0">
              <a:spAutoFit/>
            </a:bodyPr>
            <a:lstStyle/>
            <a:p>
              <a:pPr marL="171450" marR="0" lvl="0" indent="-171450">
                <a:lnSpc>
                  <a:spcPct val="115000"/>
                </a:lnSpc>
                <a:spcBef>
                  <a:spcPts val="0"/>
                </a:spcBef>
                <a:spcAft>
                  <a:spcPts val="0"/>
                </a:spcAft>
                <a:buFont typeface="Arial" panose="020B0604020202020204" pitchFamily="34" charset="0"/>
                <a:buChar char="•"/>
              </a:pPr>
              <a:r>
                <a:rPr lang="es-GT" sz="900" dirty="0">
                  <a:latin typeface="+mj-lt"/>
                  <a:cs typeface="Times New Roman" panose="02020603050405020304" pitchFamily="18" charset="0"/>
                </a:rPr>
                <a:t>Contacto Directo</a:t>
              </a:r>
              <a:endParaRPr lang="en-US" sz="900" dirty="0">
                <a:latin typeface="+mj-lt"/>
                <a:cs typeface="Times New Roman" panose="02020603050405020304" pitchFamily="18" charset="0"/>
              </a:endParaRPr>
            </a:p>
            <a:p>
              <a:pPr marL="171450" marR="0" lvl="0" indent="-171450">
                <a:lnSpc>
                  <a:spcPct val="115000"/>
                </a:lnSpc>
                <a:spcBef>
                  <a:spcPts val="0"/>
                </a:spcBef>
                <a:spcAft>
                  <a:spcPts val="0"/>
                </a:spcAft>
                <a:buFont typeface="Arial" panose="020B0604020202020204" pitchFamily="34" charset="0"/>
                <a:buChar char="•"/>
              </a:pPr>
              <a:r>
                <a:rPr lang="es-GT" sz="900" dirty="0">
                  <a:latin typeface="+mj-lt"/>
                  <a:cs typeface="Times New Roman" panose="02020603050405020304" pitchFamily="18" charset="0"/>
                </a:rPr>
                <a:t>Contacto Indirecto</a:t>
              </a:r>
              <a:endParaRPr lang="en-US" sz="900" dirty="0">
                <a:latin typeface="+mj-lt"/>
                <a:cs typeface="Times New Roman" panose="02020603050405020304" pitchFamily="18" charset="0"/>
              </a:endParaRPr>
            </a:p>
            <a:p>
              <a:pPr marL="171450" marR="0" lvl="0" indent="-171450">
                <a:lnSpc>
                  <a:spcPct val="115000"/>
                </a:lnSpc>
                <a:spcBef>
                  <a:spcPts val="0"/>
                </a:spcBef>
                <a:spcAft>
                  <a:spcPts val="0"/>
                </a:spcAft>
                <a:buFont typeface="Arial" panose="020B0604020202020204" pitchFamily="34" charset="0"/>
                <a:buChar char="•"/>
              </a:pPr>
              <a:r>
                <a:rPr lang="es-GT" sz="900" dirty="0">
                  <a:latin typeface="+mj-lt"/>
                  <a:cs typeface="Times New Roman" panose="02020603050405020304" pitchFamily="18" charset="0"/>
                </a:rPr>
                <a:t>Vectores virales</a:t>
              </a:r>
              <a:endParaRPr lang="en-US" sz="900" dirty="0">
                <a:latin typeface="+mj-lt"/>
                <a:cs typeface="Times New Roman" panose="02020603050405020304" pitchFamily="18" charset="0"/>
              </a:endParaRPr>
            </a:p>
          </p:txBody>
        </p:sp>
        <p:sp>
          <p:nvSpPr>
            <p:cNvPr id="17" name="TextBox 16">
              <a:extLst>
                <a:ext uri="{FF2B5EF4-FFF2-40B4-BE49-F238E27FC236}">
                  <a16:creationId xmlns:a16="http://schemas.microsoft.com/office/drawing/2014/main" id="{7AB3C970-A894-6DE8-F854-6F17E7B292A2}"/>
                </a:ext>
              </a:extLst>
            </p:cNvPr>
            <p:cNvSpPr txBox="1"/>
            <p:nvPr/>
          </p:nvSpPr>
          <p:spPr>
            <a:xfrm>
              <a:off x="7115414" y="2243738"/>
              <a:ext cx="1006609" cy="928203"/>
            </a:xfrm>
            <a:prstGeom prst="rect">
              <a:avLst/>
            </a:prstGeom>
            <a:solidFill>
              <a:schemeClr val="bg1"/>
            </a:solidFill>
          </p:spPr>
          <p:txBody>
            <a:bodyPr wrap="square" rtlCol="0">
              <a:spAutoFit/>
            </a:bodyPr>
            <a:lstStyle/>
            <a:p>
              <a:pPr algn="just">
                <a:lnSpc>
                  <a:spcPct val="115000"/>
                </a:lnSpc>
              </a:pPr>
              <a:r>
                <a:rPr lang="en-US" sz="1200" b="1" dirty="0" err="1">
                  <a:latin typeface="+mj-lt"/>
                  <a:cs typeface="Times New Roman" panose="02020603050405020304" pitchFamily="18" charset="0"/>
                </a:rPr>
                <a:t>Reservorio</a:t>
              </a:r>
              <a:endParaRPr lang="en-US" sz="1200" b="1" dirty="0">
                <a:latin typeface="+mj-lt"/>
                <a:cs typeface="Times New Roman" panose="02020603050405020304" pitchFamily="18" charset="0"/>
              </a:endParaRPr>
            </a:p>
            <a:p>
              <a:pPr marL="171450" indent="-171450" algn="just">
                <a:lnSpc>
                  <a:spcPct val="115000"/>
                </a:lnSpc>
                <a:buFont typeface="Arial" panose="020B0604020202020204" pitchFamily="34" charset="0"/>
                <a:buChar char="•"/>
              </a:pPr>
              <a:r>
                <a:rPr lang="es-GT" sz="900" dirty="0">
                  <a:latin typeface="+mj-lt"/>
                  <a:cs typeface="Times New Roman" panose="02020603050405020304" pitchFamily="18" charset="0"/>
                </a:rPr>
                <a:t>Personas</a:t>
              </a:r>
              <a:endParaRPr lang="en-US" sz="900" dirty="0">
                <a:latin typeface="+mj-lt"/>
                <a:cs typeface="Times New Roman" panose="02020603050405020304" pitchFamily="18" charset="0"/>
              </a:endParaRPr>
            </a:p>
            <a:p>
              <a:pPr marL="171450" indent="-171450" algn="just">
                <a:lnSpc>
                  <a:spcPct val="115000"/>
                </a:lnSpc>
                <a:buFont typeface="Arial" panose="020B0604020202020204" pitchFamily="34" charset="0"/>
                <a:buChar char="•"/>
              </a:pPr>
              <a:r>
                <a:rPr lang="es-GT" sz="900" dirty="0">
                  <a:latin typeface="+mj-lt"/>
                  <a:cs typeface="Times New Roman" panose="02020603050405020304" pitchFamily="18" charset="0"/>
                </a:rPr>
                <a:t>Animales</a:t>
              </a:r>
              <a:endParaRPr lang="en-US" sz="900" dirty="0">
                <a:latin typeface="+mj-lt"/>
                <a:cs typeface="Times New Roman" panose="02020603050405020304" pitchFamily="18" charset="0"/>
              </a:endParaRPr>
            </a:p>
            <a:p>
              <a:pPr marL="171450" indent="-171450" algn="just">
                <a:lnSpc>
                  <a:spcPct val="115000"/>
                </a:lnSpc>
                <a:buFont typeface="Arial" panose="020B0604020202020204" pitchFamily="34" charset="0"/>
                <a:buChar char="•"/>
              </a:pPr>
              <a:r>
                <a:rPr lang="es-GT" sz="900" dirty="0">
                  <a:latin typeface="+mj-lt"/>
                  <a:cs typeface="Times New Roman" panose="02020603050405020304" pitchFamily="18" charset="0"/>
                </a:rPr>
                <a:t>Tierra</a:t>
              </a:r>
              <a:endParaRPr lang="en-US" sz="900" dirty="0">
                <a:latin typeface="+mj-lt"/>
                <a:cs typeface="Times New Roman" panose="02020603050405020304" pitchFamily="18" charset="0"/>
              </a:endParaRPr>
            </a:p>
            <a:p>
              <a:pPr marL="171450" indent="-171450" algn="just">
                <a:lnSpc>
                  <a:spcPct val="115000"/>
                </a:lnSpc>
                <a:buFont typeface="Arial" panose="020B0604020202020204" pitchFamily="34" charset="0"/>
                <a:buChar char="•"/>
              </a:pPr>
              <a:r>
                <a:rPr lang="es-GT" sz="900" dirty="0">
                  <a:latin typeface="+mj-lt"/>
                  <a:cs typeface="Times New Roman" panose="02020603050405020304" pitchFamily="18" charset="0"/>
                </a:rPr>
                <a:t>Comida</a:t>
              </a:r>
              <a:endParaRPr lang="en-US" sz="900" dirty="0">
                <a:latin typeface="+mj-lt"/>
                <a:cs typeface="Times New Roman" panose="02020603050405020304" pitchFamily="18" charset="0"/>
              </a:endParaRPr>
            </a:p>
          </p:txBody>
        </p:sp>
        <p:sp>
          <p:nvSpPr>
            <p:cNvPr id="18" name="TextBox 17">
              <a:extLst>
                <a:ext uri="{FF2B5EF4-FFF2-40B4-BE49-F238E27FC236}">
                  <a16:creationId xmlns:a16="http://schemas.microsoft.com/office/drawing/2014/main" id="{65599351-31ED-E161-797E-04D1743977AA}"/>
                </a:ext>
              </a:extLst>
            </p:cNvPr>
            <p:cNvSpPr txBox="1"/>
            <p:nvPr/>
          </p:nvSpPr>
          <p:spPr>
            <a:xfrm>
              <a:off x="6731213" y="3988013"/>
              <a:ext cx="1348038" cy="1140569"/>
            </a:xfrm>
            <a:prstGeom prst="rect">
              <a:avLst/>
            </a:prstGeom>
            <a:solidFill>
              <a:schemeClr val="bg1"/>
            </a:solidFill>
          </p:spPr>
          <p:txBody>
            <a:bodyPr wrap="square" rtlCol="0">
              <a:spAutoFit/>
            </a:bodyPr>
            <a:lstStyle/>
            <a:p>
              <a:pPr marR="0">
                <a:lnSpc>
                  <a:spcPct val="115000"/>
                </a:lnSpc>
                <a:spcBef>
                  <a:spcPts val="0"/>
                </a:spcBef>
                <a:spcAft>
                  <a:spcPts val="0"/>
                </a:spcAft>
              </a:pPr>
              <a:r>
                <a:rPr lang="es-GT" sz="1200" b="1" dirty="0">
                  <a:latin typeface="+mj-lt"/>
                  <a:cs typeface="Times New Roman" panose="02020603050405020304" pitchFamily="18" charset="0"/>
                </a:rPr>
                <a:t>Puerta de Salida</a:t>
              </a:r>
              <a:endParaRPr lang="en-US" sz="1200" b="1" dirty="0">
                <a:latin typeface="+mj-lt"/>
                <a:cs typeface="Times New Roman" panose="02020603050405020304" pitchFamily="18" charset="0"/>
              </a:endParaRPr>
            </a:p>
            <a:p>
              <a:pPr marL="171450" marR="0" lvl="0" indent="-171450">
                <a:lnSpc>
                  <a:spcPct val="115000"/>
                </a:lnSpc>
                <a:spcBef>
                  <a:spcPts val="0"/>
                </a:spcBef>
                <a:spcAft>
                  <a:spcPts val="0"/>
                </a:spcAft>
                <a:buFont typeface="Arial" panose="020B0604020202020204" pitchFamily="34" charset="0"/>
                <a:buChar char="•"/>
              </a:pPr>
              <a:r>
                <a:rPr lang="es-GT" sz="900" dirty="0">
                  <a:latin typeface="+mj-lt"/>
                  <a:cs typeface="Times New Roman" panose="02020603050405020304" pitchFamily="18" charset="0"/>
                </a:rPr>
                <a:t>Tos / Estornudos</a:t>
              </a:r>
              <a:endParaRPr lang="en-US" sz="900" dirty="0">
                <a:latin typeface="+mj-lt"/>
                <a:cs typeface="Times New Roman" panose="02020603050405020304" pitchFamily="18" charset="0"/>
              </a:endParaRPr>
            </a:p>
            <a:p>
              <a:pPr marL="171450" marR="0" lvl="0" indent="-171450">
                <a:lnSpc>
                  <a:spcPct val="115000"/>
                </a:lnSpc>
                <a:spcBef>
                  <a:spcPts val="0"/>
                </a:spcBef>
                <a:spcAft>
                  <a:spcPts val="0"/>
                </a:spcAft>
                <a:buFont typeface="Arial" panose="020B0604020202020204" pitchFamily="34" charset="0"/>
                <a:buChar char="•"/>
              </a:pPr>
              <a:r>
                <a:rPr lang="es-GT" sz="900" dirty="0">
                  <a:latin typeface="+mj-lt"/>
                  <a:cs typeface="Times New Roman" panose="02020603050405020304" pitchFamily="18" charset="0"/>
                </a:rPr>
                <a:t>Secreciones corporales </a:t>
              </a:r>
              <a:endParaRPr lang="en-US" sz="900" dirty="0">
                <a:latin typeface="+mj-lt"/>
                <a:cs typeface="Times New Roman" panose="02020603050405020304" pitchFamily="18" charset="0"/>
              </a:endParaRPr>
            </a:p>
            <a:p>
              <a:pPr marL="171450" marR="0" lvl="0" indent="-171450">
                <a:lnSpc>
                  <a:spcPct val="115000"/>
                </a:lnSpc>
                <a:spcBef>
                  <a:spcPts val="0"/>
                </a:spcBef>
                <a:spcAft>
                  <a:spcPts val="0"/>
                </a:spcAft>
                <a:buFont typeface="Arial" panose="020B0604020202020204" pitchFamily="34" charset="0"/>
                <a:buChar char="•"/>
              </a:pPr>
              <a:r>
                <a:rPr lang="es-GT" sz="900" dirty="0">
                  <a:latin typeface="+mj-lt"/>
                  <a:cs typeface="Times New Roman" panose="02020603050405020304" pitchFamily="18" charset="0"/>
                </a:rPr>
                <a:t>Excremento</a:t>
              </a:r>
              <a:endParaRPr lang="en-US" sz="900" dirty="0">
                <a:latin typeface="+mj-lt"/>
                <a:cs typeface="Times New Roman" panose="02020603050405020304" pitchFamily="18" charset="0"/>
              </a:endParaRPr>
            </a:p>
          </p:txBody>
        </p:sp>
      </p:grpSp>
    </p:spTree>
    <p:extLst>
      <p:ext uri="{BB962C8B-B14F-4D97-AF65-F5344CB8AC3E}">
        <p14:creationId xmlns:p14="http://schemas.microsoft.com/office/powerpoint/2010/main" val="8409169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73C72-042D-49DB-9949-73CE89180B46}"/>
              </a:ext>
            </a:extLst>
          </p:cNvPr>
          <p:cNvSpPr>
            <a:spLocks noGrp="1"/>
          </p:cNvSpPr>
          <p:nvPr>
            <p:ph type="title"/>
          </p:nvPr>
        </p:nvSpPr>
        <p:spPr>
          <a:xfrm>
            <a:off x="1897549" y="0"/>
            <a:ext cx="6788699" cy="820134"/>
          </a:xfrm>
        </p:spPr>
        <p:txBody>
          <a:bodyPr>
            <a:normAutofit/>
          </a:bodyPr>
          <a:lstStyle/>
          <a:p>
            <a:pPr marL="0" marR="0">
              <a:lnSpc>
                <a:spcPct val="115000"/>
              </a:lnSpc>
              <a:spcAft>
                <a:spcPts val="0"/>
              </a:spcAft>
            </a:pPr>
            <a:r>
              <a:rPr lang="es-GT" sz="2800" b="1" dirty="0">
                <a:solidFill>
                  <a:srgbClr val="C00000"/>
                </a:solidFill>
              </a:rPr>
              <a:t>Cadena de </a:t>
            </a:r>
            <a:r>
              <a:rPr lang="es-GT" sz="2800" b="1" dirty="0" err="1">
                <a:solidFill>
                  <a:srgbClr val="C00000"/>
                </a:solidFill>
              </a:rPr>
              <a:t>nfección</a:t>
            </a:r>
            <a:r>
              <a:rPr lang="es-GT" sz="2800" b="1" dirty="0">
                <a:solidFill>
                  <a:srgbClr val="C00000"/>
                </a:solidFill>
              </a:rPr>
              <a:t> – ébola</a:t>
            </a:r>
            <a:endParaRPr lang="en-US" sz="2800" b="1" dirty="0">
              <a:solidFill>
                <a:srgbClr val="C00000"/>
              </a:solidFill>
            </a:endParaRPr>
          </a:p>
        </p:txBody>
      </p:sp>
      <p:sp>
        <p:nvSpPr>
          <p:cNvPr id="4" name="Content Placeholder 2">
            <a:extLst>
              <a:ext uri="{FF2B5EF4-FFF2-40B4-BE49-F238E27FC236}">
                <a16:creationId xmlns:a16="http://schemas.microsoft.com/office/drawing/2014/main" id="{4EC2A97D-3227-4A52-B2C2-D935F8C933C4}"/>
              </a:ext>
            </a:extLst>
          </p:cNvPr>
          <p:cNvSpPr>
            <a:spLocks noGrp="1"/>
          </p:cNvSpPr>
          <p:nvPr>
            <p:ph idx="1"/>
          </p:nvPr>
        </p:nvSpPr>
        <p:spPr>
          <a:xfrm>
            <a:off x="1898099" y="3576825"/>
            <a:ext cx="6788149" cy="1479269"/>
          </a:xfrm>
        </p:spPr>
        <p:txBody>
          <a:bodyPr vert="horz" lIns="91440" tIns="45720" rIns="91440" bIns="45720" rtlCol="0" anchor="ctr">
            <a:normAutofit/>
          </a:bodyPr>
          <a:lstStyle/>
          <a:p>
            <a:pPr marR="0" lvl="1">
              <a:lnSpc>
                <a:spcPct val="90000"/>
              </a:lnSpc>
              <a:spcAft>
                <a:spcPts val="0"/>
              </a:spcAft>
            </a:pPr>
            <a:r>
              <a:rPr lang="es-GT" sz="1700" dirty="0">
                <a:ea typeface="+mn-lt"/>
                <a:cs typeface="+mn-lt"/>
              </a:rPr>
              <a:t>Huésped del reservorio:  Murciélagos frugívoros;</a:t>
            </a:r>
            <a:endParaRPr lang="en-US" sz="1700" dirty="0">
              <a:ea typeface="+mn-lt"/>
              <a:cs typeface="+mn-lt"/>
            </a:endParaRPr>
          </a:p>
          <a:p>
            <a:pPr marR="0" lvl="1">
              <a:lnSpc>
                <a:spcPct val="90000"/>
              </a:lnSpc>
              <a:spcAft>
                <a:spcPts val="0"/>
              </a:spcAft>
            </a:pPr>
            <a:r>
              <a:rPr lang="es-GT" sz="1700" dirty="0">
                <a:ea typeface="+mn-lt"/>
                <a:cs typeface="+mn-lt"/>
              </a:rPr>
              <a:t>Modo de Transmisión: contacto directo o indirecto con sangre o fluidos corporales infectados;</a:t>
            </a:r>
            <a:endParaRPr lang="en-US" sz="1700" dirty="0">
              <a:ea typeface="+mn-lt"/>
              <a:cs typeface="+mn-lt"/>
            </a:endParaRPr>
          </a:p>
          <a:p>
            <a:pPr marR="0" lvl="1">
              <a:lnSpc>
                <a:spcPct val="90000"/>
              </a:lnSpc>
              <a:spcAft>
                <a:spcPts val="0"/>
              </a:spcAft>
            </a:pPr>
            <a:r>
              <a:rPr lang="es-GT" sz="1700" dirty="0">
                <a:ea typeface="+mn-lt"/>
                <a:cs typeface="+mn-lt"/>
              </a:rPr>
              <a:t>Virus perteneciente a la familia </a:t>
            </a:r>
            <a:r>
              <a:rPr lang="es-GT" sz="1800" i="1" dirty="0" err="1">
                <a:effectLst/>
                <a:latin typeface="Times New Roman" panose="02020603050405020304" pitchFamily="18" charset="0"/>
                <a:ea typeface="Calibri" panose="020F0502020204030204" pitchFamily="34" charset="0"/>
                <a:cs typeface="Times New Roman" panose="02020603050405020304" pitchFamily="18" charset="0"/>
              </a:rPr>
              <a:t>Filovirus</a:t>
            </a:r>
            <a:r>
              <a:rPr lang="es-GT" sz="18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4" descr="A close up of a map&#10;&#10;Description generated with very high confidence">
            <a:extLst>
              <a:ext uri="{FF2B5EF4-FFF2-40B4-BE49-F238E27FC236}">
                <a16:creationId xmlns:a16="http://schemas.microsoft.com/office/drawing/2014/main" id="{524FD191-1DA4-45FC-94C4-B0B23D03BABA}"/>
              </a:ext>
            </a:extLst>
          </p:cNvPr>
          <p:cNvPicPr>
            <a:picLocks noChangeAspect="1"/>
          </p:cNvPicPr>
          <p:nvPr/>
        </p:nvPicPr>
        <p:blipFill rotWithShape="1">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l="-37"/>
          <a:stretch/>
        </p:blipFill>
        <p:spPr>
          <a:xfrm>
            <a:off x="2971469" y="820134"/>
            <a:ext cx="5840335" cy="2577490"/>
          </a:xfrm>
          <a:prstGeom prst="rect">
            <a:avLst/>
          </a:prstGeom>
        </p:spPr>
      </p:pic>
      <p:pic>
        <p:nvPicPr>
          <p:cNvPr id="3" name="Picture 2">
            <a:extLst>
              <a:ext uri="{FF2B5EF4-FFF2-40B4-BE49-F238E27FC236}">
                <a16:creationId xmlns:a16="http://schemas.microsoft.com/office/drawing/2014/main" id="{AC89B292-4ADA-4425-9163-98811688563A}"/>
              </a:ext>
            </a:extLst>
          </p:cNvPr>
          <p:cNvPicPr>
            <a:picLocks noChangeAspect="1"/>
          </p:cNvPicPr>
          <p:nvPr/>
        </p:nvPicPr>
        <p:blipFill rotWithShape="1">
          <a:blip r:embed="rId5"/>
          <a:srcRect b="5215"/>
          <a:stretch/>
        </p:blipFill>
        <p:spPr>
          <a:xfrm>
            <a:off x="991119" y="820134"/>
            <a:ext cx="1812859" cy="2577490"/>
          </a:xfrm>
          <a:prstGeom prst="rect">
            <a:avLst/>
          </a:prstGeom>
        </p:spPr>
      </p:pic>
    </p:spTree>
    <p:extLst>
      <p:ext uri="{BB962C8B-B14F-4D97-AF65-F5344CB8AC3E}">
        <p14:creationId xmlns:p14="http://schemas.microsoft.com/office/powerpoint/2010/main" val="27599070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DD4F9-8204-4F86-BBCA-AB870530BAA6}"/>
              </a:ext>
            </a:extLst>
          </p:cNvPr>
          <p:cNvSpPr>
            <a:spLocks noGrp="1"/>
          </p:cNvSpPr>
          <p:nvPr>
            <p:ph type="title"/>
          </p:nvPr>
        </p:nvSpPr>
        <p:spPr>
          <a:xfrm>
            <a:off x="1720935" y="23230"/>
            <a:ext cx="6788699" cy="857250"/>
          </a:xfrm>
        </p:spPr>
        <p:txBody>
          <a:bodyPr>
            <a:noAutofit/>
          </a:bodyPr>
          <a:lstStyle/>
          <a:p>
            <a:pPr marL="0" marR="0">
              <a:lnSpc>
                <a:spcPct val="115000"/>
              </a:lnSpc>
              <a:spcAft>
                <a:spcPts val="0"/>
              </a:spcAft>
            </a:pPr>
            <a:r>
              <a:rPr lang="es-GT" sz="3200" b="1" dirty="0">
                <a:solidFill>
                  <a:srgbClr val="D10A05"/>
                </a:solidFill>
              </a:rPr>
              <a:t>Modos de Transmisión</a:t>
            </a:r>
            <a:endParaRPr lang="en-US" sz="3200" b="1" dirty="0">
              <a:solidFill>
                <a:srgbClr val="D10A05"/>
              </a:solidFill>
            </a:endParaRPr>
          </a:p>
        </p:txBody>
      </p:sp>
      <p:sp>
        <p:nvSpPr>
          <p:cNvPr id="3" name="Content Placeholder 2">
            <a:extLst>
              <a:ext uri="{FF2B5EF4-FFF2-40B4-BE49-F238E27FC236}">
                <a16:creationId xmlns:a16="http://schemas.microsoft.com/office/drawing/2014/main" id="{CF15A134-96B7-4C8C-BCCA-7A00C0F85702}"/>
              </a:ext>
            </a:extLst>
          </p:cNvPr>
          <p:cNvSpPr>
            <a:spLocks noGrp="1"/>
          </p:cNvSpPr>
          <p:nvPr>
            <p:ph idx="1"/>
          </p:nvPr>
        </p:nvSpPr>
        <p:spPr>
          <a:xfrm>
            <a:off x="1898099" y="1267749"/>
            <a:ext cx="6726707" cy="3133770"/>
          </a:xfrm>
        </p:spPr>
        <p:txBody>
          <a:bodyPr>
            <a:normAutofit/>
          </a:bodyPr>
          <a:lstStyle/>
          <a:p>
            <a:pPr algn="just">
              <a:lnSpc>
                <a:spcPct val="115000"/>
              </a:lnSpc>
              <a:spcBef>
                <a:spcPts val="0"/>
              </a:spcBef>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Las enfermedades infecciosas se pueden transmitir a través de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R="0" lvl="1">
              <a:lnSpc>
                <a:spcPct val="115000"/>
              </a:lnSpc>
              <a:spcAft>
                <a:spcPts val="0"/>
              </a:spcAft>
            </a:pPr>
            <a:r>
              <a:rPr lang="es-GT" sz="2000" b="1" dirty="0"/>
              <a:t>Contacto directo </a:t>
            </a:r>
            <a:r>
              <a:rPr lang="es-GT" sz="2000" dirty="0"/>
              <a:t>– persona a persona</a:t>
            </a:r>
            <a:endParaRPr lang="en-US" sz="2000" dirty="0"/>
          </a:p>
          <a:p>
            <a:pPr lvl="2" algn="just">
              <a:lnSpc>
                <a:spcPct val="115000"/>
              </a:lnSpc>
              <a:spcBef>
                <a:spcPts val="0"/>
              </a:spcBef>
            </a:pPr>
            <a:r>
              <a:rPr lang="es-GT" sz="1600" b="1" dirty="0"/>
              <a:t>Gota</a:t>
            </a:r>
            <a:r>
              <a:rPr lang="es-GT" sz="1400" dirty="0">
                <a:latin typeface="Times New Roman" panose="02020603050405020304" pitchFamily="18" charset="0"/>
                <a:cs typeface="Times New Roman" panose="02020603050405020304" pitchFamily="18" charset="0"/>
              </a:rPr>
              <a:t> - secreciones respiratorias al toser </a:t>
            </a:r>
            <a:r>
              <a:rPr lang="es-GT" sz="1400" dirty="0">
                <a:effectLst/>
                <a:latin typeface="Times New Roman" panose="02020603050405020304" pitchFamily="18" charset="0"/>
                <a:ea typeface="Calibri" panose="020F0502020204030204" pitchFamily="34" charset="0"/>
                <a:cs typeface="Times New Roman" panose="02020603050405020304" pitchFamily="18" charset="0"/>
              </a:rPr>
              <a:t>o estornudar que caen sobre las superficies mucosas (nariz, boca y ojos)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15000"/>
              </a:lnSpc>
            </a:pPr>
            <a:r>
              <a:rPr lang="es-GT" sz="2000" b="1" dirty="0"/>
              <a:t>Contacto indirecto </a:t>
            </a:r>
            <a:r>
              <a:rPr lang="es-GT" sz="2000" dirty="0"/>
              <a:t>– tocar una superficie contaminada</a:t>
            </a:r>
            <a:endParaRPr lang="en-US" sz="2000" dirty="0"/>
          </a:p>
          <a:p>
            <a:pPr lvl="2">
              <a:lnSpc>
                <a:spcPct val="115000"/>
              </a:lnSpc>
            </a:pPr>
            <a:r>
              <a:rPr lang="es-GT" sz="1600" b="1" dirty="0"/>
              <a:t>Aerosol aerotransportado</a:t>
            </a:r>
            <a:r>
              <a:rPr lang="es-GT" sz="1400" b="1" dirty="0"/>
              <a:t>: </a:t>
            </a:r>
            <a:r>
              <a:rPr lang="es-GT" sz="1600" dirty="0"/>
              <a:t>una partícula sólida o una gota líquida suspendida en el aire</a:t>
            </a:r>
            <a:endParaRPr lang="en-US" sz="1600" dirty="0"/>
          </a:p>
          <a:p>
            <a:pPr lvl="2">
              <a:lnSpc>
                <a:spcPct val="115000"/>
              </a:lnSpc>
            </a:pPr>
            <a:r>
              <a:rPr lang="es-GT" sz="1600" b="1" dirty="0"/>
              <a:t>Vehículos </a:t>
            </a:r>
            <a:r>
              <a:rPr lang="es-GT" sz="1600" dirty="0"/>
              <a:t>(fecales u orales)</a:t>
            </a:r>
          </a:p>
          <a:p>
            <a:pPr lvl="2">
              <a:lnSpc>
                <a:spcPct val="115000"/>
              </a:lnSpc>
            </a:pPr>
            <a:r>
              <a:rPr lang="es-GT" sz="1600" b="1" dirty="0"/>
              <a:t>Vectores </a:t>
            </a:r>
            <a:r>
              <a:rPr lang="es-GT" sz="1600" dirty="0"/>
              <a:t>(insectos y roedores)</a:t>
            </a:r>
            <a:endParaRPr lang="en-US" sz="1600" dirty="0"/>
          </a:p>
          <a:p>
            <a:pPr marL="457200" lvl="1" indent="0">
              <a:buNone/>
            </a:pPr>
            <a:endParaRPr lang="en-US" sz="1800" dirty="0"/>
          </a:p>
        </p:txBody>
      </p:sp>
    </p:spTree>
    <p:extLst>
      <p:ext uri="{BB962C8B-B14F-4D97-AF65-F5344CB8AC3E}">
        <p14:creationId xmlns:p14="http://schemas.microsoft.com/office/powerpoint/2010/main" val="41764975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DBFE5CC-5D36-4B7C-930C-0CD78FDA79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1070" y="535705"/>
            <a:ext cx="6418780" cy="407300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EB81FE3-4CB5-4667-BDC4-B0F0658C02A9}"/>
              </a:ext>
            </a:extLst>
          </p:cNvPr>
          <p:cNvSpPr txBox="1"/>
          <p:nvPr/>
        </p:nvSpPr>
        <p:spPr>
          <a:xfrm>
            <a:off x="1575227" y="4763220"/>
            <a:ext cx="4825573" cy="369332"/>
          </a:xfrm>
          <a:prstGeom prst="rect">
            <a:avLst/>
          </a:prstGeom>
          <a:noFill/>
        </p:spPr>
        <p:txBody>
          <a:bodyPr wrap="square">
            <a:spAutoFit/>
          </a:bodyPr>
          <a:lstStyle/>
          <a:p>
            <a:pPr defTabSz="685800">
              <a:defRPr/>
            </a:pPr>
            <a:r>
              <a:rPr lang="en-US" sz="900" dirty="0">
                <a:solidFill>
                  <a:prstClr val="black"/>
                </a:solidFill>
                <a:latin typeface="Arial" panose="020B0604020202020204"/>
                <a:hlinkClick r:id="rId4">
                  <a:extLst>
                    <a:ext uri="{A12FA001-AC4F-418D-AE19-62706E023703}">
                      <ahyp:hlinkClr xmlns:ahyp="http://schemas.microsoft.com/office/drawing/2018/hyperlinkcolor" val="tx"/>
                    </a:ext>
                  </a:extLst>
                </a:hlinkClick>
              </a:rPr>
              <a:t>http://sitn.hms.harvard.edu/flash/special-edition-on-infectious-disease/2014/an-introduction-to-infectious-disease/</a:t>
            </a:r>
            <a:endParaRPr lang="en-US" sz="900" dirty="0">
              <a:solidFill>
                <a:prstClr val="black"/>
              </a:solidFill>
              <a:latin typeface="Arial" panose="020B0604020202020204"/>
            </a:endParaRPr>
          </a:p>
        </p:txBody>
      </p:sp>
      <p:grpSp>
        <p:nvGrpSpPr>
          <p:cNvPr id="3" name="Group 2">
            <a:extLst>
              <a:ext uri="{FF2B5EF4-FFF2-40B4-BE49-F238E27FC236}">
                <a16:creationId xmlns:a16="http://schemas.microsoft.com/office/drawing/2014/main" id="{12B37186-9B7D-C349-7D81-9233550461BF}"/>
              </a:ext>
            </a:extLst>
          </p:cNvPr>
          <p:cNvGrpSpPr/>
          <p:nvPr/>
        </p:nvGrpSpPr>
        <p:grpSpPr>
          <a:xfrm>
            <a:off x="2121070" y="519095"/>
            <a:ext cx="6418780" cy="4064757"/>
            <a:chOff x="2121070" y="519095"/>
            <a:chExt cx="6418780" cy="4064757"/>
          </a:xfrm>
        </p:grpSpPr>
        <p:sp>
          <p:nvSpPr>
            <p:cNvPr id="6" name="TextBox 5">
              <a:extLst>
                <a:ext uri="{FF2B5EF4-FFF2-40B4-BE49-F238E27FC236}">
                  <a16:creationId xmlns:a16="http://schemas.microsoft.com/office/drawing/2014/main" id="{C5ECF609-70A7-EB7B-4B66-7D668CE7DF27}"/>
                </a:ext>
              </a:extLst>
            </p:cNvPr>
            <p:cNvSpPr txBox="1"/>
            <p:nvPr/>
          </p:nvSpPr>
          <p:spPr>
            <a:xfrm>
              <a:off x="2121070" y="519095"/>
              <a:ext cx="6418780" cy="374777"/>
            </a:xfrm>
            <a:prstGeom prst="rect">
              <a:avLst/>
            </a:prstGeom>
            <a:solidFill>
              <a:srgbClr val="CC00FF"/>
            </a:solidFill>
          </p:spPr>
          <p:txBody>
            <a:bodyPr wrap="square" rtlCol="0">
              <a:spAutoFit/>
            </a:bodyPr>
            <a:lstStyle/>
            <a:p>
              <a:pPr algn="ctr"/>
              <a:r>
                <a:rPr lang="es-MX" b="1" dirty="0"/>
                <a:t>Modos de transmisión de enfermedades infecciosas</a:t>
              </a:r>
            </a:p>
          </p:txBody>
        </p:sp>
        <p:sp>
          <p:nvSpPr>
            <p:cNvPr id="7" name="TextBox 6">
              <a:extLst>
                <a:ext uri="{FF2B5EF4-FFF2-40B4-BE49-F238E27FC236}">
                  <a16:creationId xmlns:a16="http://schemas.microsoft.com/office/drawing/2014/main" id="{F28C72B5-9E38-9A4A-25B2-6F0F01E89485}"/>
                </a:ext>
              </a:extLst>
            </p:cNvPr>
            <p:cNvSpPr txBox="1"/>
            <p:nvPr/>
          </p:nvSpPr>
          <p:spPr>
            <a:xfrm>
              <a:off x="2204792" y="1037178"/>
              <a:ext cx="2166898" cy="307777"/>
            </a:xfrm>
            <a:prstGeom prst="rect">
              <a:avLst/>
            </a:prstGeom>
            <a:solidFill>
              <a:schemeClr val="bg1"/>
            </a:solidFill>
          </p:spPr>
          <p:txBody>
            <a:bodyPr wrap="square" rtlCol="0">
              <a:spAutoFit/>
            </a:bodyPr>
            <a:lstStyle/>
            <a:p>
              <a:r>
                <a:rPr lang="es-MX" sz="1400" b="1" dirty="0">
                  <a:latin typeface="+mj-lt"/>
                </a:rPr>
                <a:t>A. Transmisión general</a:t>
              </a:r>
            </a:p>
          </p:txBody>
        </p:sp>
        <p:sp>
          <p:nvSpPr>
            <p:cNvPr id="8" name="TextBox 7">
              <a:extLst>
                <a:ext uri="{FF2B5EF4-FFF2-40B4-BE49-F238E27FC236}">
                  <a16:creationId xmlns:a16="http://schemas.microsoft.com/office/drawing/2014/main" id="{1837A57E-C322-D523-9E01-F46D6986DBEE}"/>
                </a:ext>
              </a:extLst>
            </p:cNvPr>
            <p:cNvSpPr txBox="1"/>
            <p:nvPr/>
          </p:nvSpPr>
          <p:spPr>
            <a:xfrm>
              <a:off x="2191761" y="1361106"/>
              <a:ext cx="2250620" cy="246221"/>
            </a:xfrm>
            <a:prstGeom prst="rect">
              <a:avLst/>
            </a:prstGeom>
            <a:solidFill>
              <a:schemeClr val="bg1"/>
            </a:solidFill>
          </p:spPr>
          <p:txBody>
            <a:bodyPr wrap="square" rtlCol="0">
              <a:spAutoFit/>
            </a:bodyPr>
            <a:lstStyle/>
            <a:p>
              <a:r>
                <a:rPr lang="es-MX" sz="1000" b="1" dirty="0">
                  <a:latin typeface="+mj-lt"/>
                </a:rPr>
                <a:t>Factores ambientales antibióticos</a:t>
              </a:r>
            </a:p>
          </p:txBody>
        </p:sp>
        <p:sp>
          <p:nvSpPr>
            <p:cNvPr id="10" name="TextBox 9">
              <a:extLst>
                <a:ext uri="{FF2B5EF4-FFF2-40B4-BE49-F238E27FC236}">
                  <a16:creationId xmlns:a16="http://schemas.microsoft.com/office/drawing/2014/main" id="{56F9028E-7EC3-4641-2E0C-5218202A41E9}"/>
                </a:ext>
              </a:extLst>
            </p:cNvPr>
            <p:cNvSpPr txBox="1"/>
            <p:nvPr/>
          </p:nvSpPr>
          <p:spPr>
            <a:xfrm>
              <a:off x="2204793" y="1582744"/>
              <a:ext cx="737668" cy="369332"/>
            </a:xfrm>
            <a:prstGeom prst="rect">
              <a:avLst/>
            </a:prstGeom>
            <a:solidFill>
              <a:schemeClr val="bg1"/>
            </a:solidFill>
          </p:spPr>
          <p:txBody>
            <a:bodyPr wrap="square" rtlCol="0">
              <a:spAutoFit/>
            </a:bodyPr>
            <a:lstStyle/>
            <a:p>
              <a:pPr marL="171450" indent="-171450">
                <a:buFont typeface="Arial" panose="020B0604020202020204" pitchFamily="34" charset="0"/>
                <a:buChar char="•"/>
              </a:pPr>
              <a:r>
                <a:rPr lang="es-MX" sz="900" b="1" dirty="0">
                  <a:latin typeface="+mj-lt"/>
                </a:rPr>
                <a:t>Viento</a:t>
              </a:r>
            </a:p>
            <a:p>
              <a:pPr marL="171450" indent="-171450">
                <a:buFont typeface="Arial" panose="020B0604020202020204" pitchFamily="34" charset="0"/>
                <a:buChar char="•"/>
              </a:pPr>
              <a:r>
                <a:rPr lang="es-MX" sz="900" b="1" dirty="0">
                  <a:latin typeface="+mj-lt"/>
                </a:rPr>
                <a:t>Agua</a:t>
              </a:r>
            </a:p>
          </p:txBody>
        </p:sp>
        <p:sp>
          <p:nvSpPr>
            <p:cNvPr id="12" name="TextBox 11">
              <a:extLst>
                <a:ext uri="{FF2B5EF4-FFF2-40B4-BE49-F238E27FC236}">
                  <a16:creationId xmlns:a16="http://schemas.microsoft.com/office/drawing/2014/main" id="{A0679921-533E-3D27-AF92-AC082600184B}"/>
                </a:ext>
              </a:extLst>
            </p:cNvPr>
            <p:cNvSpPr txBox="1"/>
            <p:nvPr/>
          </p:nvSpPr>
          <p:spPr>
            <a:xfrm>
              <a:off x="3204519" y="1581370"/>
              <a:ext cx="1167171" cy="646331"/>
            </a:xfrm>
            <a:prstGeom prst="rect">
              <a:avLst/>
            </a:prstGeom>
            <a:solidFill>
              <a:schemeClr val="bg1"/>
            </a:solidFill>
          </p:spPr>
          <p:txBody>
            <a:bodyPr wrap="square" rtlCol="0">
              <a:spAutoFit/>
            </a:bodyPr>
            <a:lstStyle/>
            <a:p>
              <a:pPr marL="171450" indent="-171450">
                <a:buFont typeface="Arial" panose="020B0604020202020204" pitchFamily="34" charset="0"/>
                <a:buChar char="•"/>
              </a:pPr>
              <a:r>
                <a:rPr lang="es-MX" sz="900" b="1" dirty="0">
                  <a:latin typeface="+mj-lt"/>
                </a:rPr>
                <a:t>Inhalación de esporas</a:t>
              </a:r>
            </a:p>
            <a:p>
              <a:pPr marL="171450" indent="-171450">
                <a:buFont typeface="Arial" panose="020B0604020202020204" pitchFamily="34" charset="0"/>
                <a:buChar char="•"/>
              </a:pPr>
              <a:r>
                <a:rPr lang="es-MX" sz="900" b="1" dirty="0">
                  <a:latin typeface="+mj-lt"/>
                </a:rPr>
                <a:t>Penetración en la piel</a:t>
              </a:r>
            </a:p>
          </p:txBody>
        </p:sp>
        <p:sp>
          <p:nvSpPr>
            <p:cNvPr id="13" name="TextBox 12">
              <a:extLst>
                <a:ext uri="{FF2B5EF4-FFF2-40B4-BE49-F238E27FC236}">
                  <a16:creationId xmlns:a16="http://schemas.microsoft.com/office/drawing/2014/main" id="{0DC2FA50-55B4-5889-7D82-7F7AACE96FBA}"/>
                </a:ext>
              </a:extLst>
            </p:cNvPr>
            <p:cNvSpPr txBox="1"/>
            <p:nvPr/>
          </p:nvSpPr>
          <p:spPr>
            <a:xfrm>
              <a:off x="2190229" y="3966750"/>
              <a:ext cx="2250620" cy="246221"/>
            </a:xfrm>
            <a:prstGeom prst="rect">
              <a:avLst/>
            </a:prstGeom>
            <a:solidFill>
              <a:schemeClr val="bg1"/>
            </a:solidFill>
          </p:spPr>
          <p:txBody>
            <a:bodyPr wrap="square" rtlCol="0">
              <a:spAutoFit/>
            </a:bodyPr>
            <a:lstStyle/>
            <a:p>
              <a:r>
                <a:rPr lang="es-MX" sz="1000" b="1" dirty="0">
                  <a:latin typeface="+mj-lt"/>
                </a:rPr>
                <a:t>Animales vectores</a:t>
              </a:r>
            </a:p>
          </p:txBody>
        </p:sp>
        <p:sp>
          <p:nvSpPr>
            <p:cNvPr id="14" name="TextBox 13">
              <a:extLst>
                <a:ext uri="{FF2B5EF4-FFF2-40B4-BE49-F238E27FC236}">
                  <a16:creationId xmlns:a16="http://schemas.microsoft.com/office/drawing/2014/main" id="{662C0AF7-4A16-B681-654A-3E1E4F420AC7}"/>
                </a:ext>
              </a:extLst>
            </p:cNvPr>
            <p:cNvSpPr txBox="1"/>
            <p:nvPr/>
          </p:nvSpPr>
          <p:spPr>
            <a:xfrm>
              <a:off x="2276287" y="4212971"/>
              <a:ext cx="2164562" cy="369332"/>
            </a:xfrm>
            <a:prstGeom prst="rect">
              <a:avLst/>
            </a:prstGeom>
            <a:solidFill>
              <a:schemeClr val="bg1"/>
            </a:solidFill>
          </p:spPr>
          <p:txBody>
            <a:bodyPr wrap="square" rtlCol="0">
              <a:spAutoFit/>
            </a:bodyPr>
            <a:lstStyle/>
            <a:p>
              <a:pPr marL="171450" indent="-171450">
                <a:buFont typeface="Arial" panose="020B0604020202020204" pitchFamily="34" charset="0"/>
                <a:buChar char="•"/>
              </a:pPr>
              <a:r>
                <a:rPr lang="es-MX" sz="900" b="1" dirty="0">
                  <a:latin typeface="+mj-lt"/>
                </a:rPr>
                <a:t>Mosquitos (malaria, dengue)</a:t>
              </a:r>
            </a:p>
            <a:p>
              <a:pPr marL="171450" indent="-171450">
                <a:buFont typeface="Arial" panose="020B0604020202020204" pitchFamily="34" charset="0"/>
                <a:buChar char="•"/>
              </a:pPr>
              <a:r>
                <a:rPr lang="es-MX" sz="900" b="1" dirty="0">
                  <a:latin typeface="+mj-lt"/>
                </a:rPr>
                <a:t>Pulgas (plaga bubónica)</a:t>
              </a:r>
            </a:p>
          </p:txBody>
        </p:sp>
        <p:sp>
          <p:nvSpPr>
            <p:cNvPr id="15" name="TextBox 14">
              <a:extLst>
                <a:ext uri="{FF2B5EF4-FFF2-40B4-BE49-F238E27FC236}">
                  <a16:creationId xmlns:a16="http://schemas.microsoft.com/office/drawing/2014/main" id="{F934F7EE-DE34-FA34-2AF1-0072C13A9639}"/>
                </a:ext>
              </a:extLst>
            </p:cNvPr>
            <p:cNvSpPr txBox="1"/>
            <p:nvPr/>
          </p:nvSpPr>
          <p:spPr>
            <a:xfrm>
              <a:off x="6525713" y="1021789"/>
              <a:ext cx="1946951" cy="646331"/>
            </a:xfrm>
            <a:prstGeom prst="rect">
              <a:avLst/>
            </a:prstGeom>
            <a:solidFill>
              <a:schemeClr val="bg1"/>
            </a:solidFill>
          </p:spPr>
          <p:txBody>
            <a:bodyPr wrap="square" rtlCol="0">
              <a:spAutoFit/>
            </a:bodyPr>
            <a:lstStyle/>
            <a:p>
              <a:pPr marL="171450" indent="-171450">
                <a:buFont typeface="Arial" panose="020B0604020202020204" pitchFamily="34" charset="0"/>
                <a:buChar char="•"/>
              </a:pPr>
              <a:r>
                <a:rPr lang="es-MX" sz="900" b="1" dirty="0">
                  <a:latin typeface="+mj-lt"/>
                </a:rPr>
                <a:t>Los patógenos sobreviven mejor dentro del cuerpo</a:t>
              </a:r>
            </a:p>
            <a:p>
              <a:pPr marL="171450" indent="-171450">
                <a:buFont typeface="Arial" panose="020B0604020202020204" pitchFamily="34" charset="0"/>
                <a:buChar char="•"/>
              </a:pPr>
              <a:r>
                <a:rPr lang="es-MX" sz="900" b="1" dirty="0" err="1">
                  <a:latin typeface="+mj-lt"/>
                </a:rPr>
                <a:t>Ej</a:t>
              </a:r>
              <a:r>
                <a:rPr lang="es-MX" sz="900" b="1" dirty="0">
                  <a:latin typeface="+mj-lt"/>
                </a:rPr>
                <a:t>: VIH/SIDA, virus del herpes, ébola</a:t>
              </a:r>
            </a:p>
          </p:txBody>
        </p:sp>
        <p:sp>
          <p:nvSpPr>
            <p:cNvPr id="16" name="TextBox 15">
              <a:extLst>
                <a:ext uri="{FF2B5EF4-FFF2-40B4-BE49-F238E27FC236}">
                  <a16:creationId xmlns:a16="http://schemas.microsoft.com/office/drawing/2014/main" id="{0386ED64-C30A-E2F8-9694-C0EF3BB7E869}"/>
                </a:ext>
              </a:extLst>
            </p:cNvPr>
            <p:cNvSpPr txBox="1"/>
            <p:nvPr/>
          </p:nvSpPr>
          <p:spPr>
            <a:xfrm rot="16200000">
              <a:off x="3045550" y="2612874"/>
              <a:ext cx="3360677" cy="307777"/>
            </a:xfrm>
            <a:prstGeom prst="rect">
              <a:avLst/>
            </a:prstGeom>
            <a:solidFill>
              <a:schemeClr val="bg1"/>
            </a:solidFill>
          </p:spPr>
          <p:txBody>
            <a:bodyPr wrap="square" rtlCol="0">
              <a:spAutoFit/>
            </a:bodyPr>
            <a:lstStyle/>
            <a:p>
              <a:r>
                <a:rPr lang="es-MX" sz="1400" b="1" dirty="0">
                  <a:latin typeface="+mj-lt"/>
                </a:rPr>
                <a:t>B. Transmisión de persona a persona</a:t>
              </a:r>
            </a:p>
          </p:txBody>
        </p:sp>
        <p:sp>
          <p:nvSpPr>
            <p:cNvPr id="17" name="TextBox 16">
              <a:extLst>
                <a:ext uri="{FF2B5EF4-FFF2-40B4-BE49-F238E27FC236}">
                  <a16:creationId xmlns:a16="http://schemas.microsoft.com/office/drawing/2014/main" id="{3B753455-0117-B8C5-67E1-70FBF682CACE}"/>
                </a:ext>
              </a:extLst>
            </p:cNvPr>
            <p:cNvSpPr txBox="1"/>
            <p:nvPr/>
          </p:nvSpPr>
          <p:spPr>
            <a:xfrm>
              <a:off x="6526516" y="1654792"/>
              <a:ext cx="1946951" cy="784830"/>
            </a:xfrm>
            <a:prstGeom prst="rect">
              <a:avLst/>
            </a:prstGeom>
            <a:solidFill>
              <a:schemeClr val="bg1"/>
            </a:solidFill>
          </p:spPr>
          <p:txBody>
            <a:bodyPr wrap="square" rtlCol="0">
              <a:spAutoFit/>
            </a:bodyPr>
            <a:lstStyle/>
            <a:p>
              <a:pPr marL="171450" indent="-171450">
                <a:buFont typeface="Arial" panose="020B0604020202020204" pitchFamily="34" charset="0"/>
                <a:buChar char="•"/>
              </a:pPr>
              <a:r>
                <a:rPr lang="es-MX" sz="900" b="1" dirty="0">
                  <a:latin typeface="+mj-lt"/>
                </a:rPr>
                <a:t>Los patógenos sobreviven a un ambiente hostil</a:t>
              </a:r>
            </a:p>
            <a:p>
              <a:pPr marL="171450" indent="-171450">
                <a:buFont typeface="Arial" panose="020B0604020202020204" pitchFamily="34" charset="0"/>
                <a:buChar char="•"/>
              </a:pPr>
              <a:r>
                <a:rPr lang="es-MX" sz="900" b="1" dirty="0">
                  <a:latin typeface="+mj-lt"/>
                </a:rPr>
                <a:t>Recoge el patógeno de la superficie del aire</a:t>
              </a:r>
            </a:p>
            <a:p>
              <a:pPr marL="171450" indent="-171450">
                <a:buFont typeface="Arial" panose="020B0604020202020204" pitchFamily="34" charset="0"/>
                <a:buChar char="•"/>
              </a:pPr>
              <a:r>
                <a:rPr lang="es-MX" sz="900" b="1" dirty="0" err="1">
                  <a:latin typeface="+mj-lt"/>
                </a:rPr>
                <a:t>Ej</a:t>
              </a:r>
              <a:r>
                <a:rPr lang="es-MX" sz="900" b="1" dirty="0">
                  <a:latin typeface="+mj-lt"/>
                </a:rPr>
                <a:t>: influenza, norovirus</a:t>
              </a:r>
            </a:p>
          </p:txBody>
        </p:sp>
        <p:sp>
          <p:nvSpPr>
            <p:cNvPr id="18" name="TextBox 17">
              <a:extLst>
                <a:ext uri="{FF2B5EF4-FFF2-40B4-BE49-F238E27FC236}">
                  <a16:creationId xmlns:a16="http://schemas.microsoft.com/office/drawing/2014/main" id="{9B6255FF-2361-0422-450D-A0020A52028D}"/>
                </a:ext>
              </a:extLst>
            </p:cNvPr>
            <p:cNvSpPr txBox="1"/>
            <p:nvPr/>
          </p:nvSpPr>
          <p:spPr>
            <a:xfrm>
              <a:off x="6525712" y="2418215"/>
              <a:ext cx="1946951" cy="784830"/>
            </a:xfrm>
            <a:prstGeom prst="rect">
              <a:avLst/>
            </a:prstGeom>
            <a:solidFill>
              <a:schemeClr val="bg1"/>
            </a:solidFill>
          </p:spPr>
          <p:txBody>
            <a:bodyPr wrap="square" rtlCol="0">
              <a:spAutoFit/>
            </a:bodyPr>
            <a:lstStyle/>
            <a:p>
              <a:pPr marL="171450" indent="-171450">
                <a:buFont typeface="Arial" panose="020B0604020202020204" pitchFamily="34" charset="0"/>
                <a:buChar char="•"/>
              </a:pPr>
              <a:r>
                <a:rPr lang="es-MX" sz="900" b="1" dirty="0">
                  <a:latin typeface="+mj-lt"/>
                </a:rPr>
                <a:t>Los patógenos están en las gotas pero no sobreviven mucho de esta manera</a:t>
              </a:r>
            </a:p>
            <a:p>
              <a:pPr marL="171450" indent="-171450">
                <a:buFont typeface="Arial" panose="020B0604020202020204" pitchFamily="34" charset="0"/>
                <a:buChar char="•"/>
              </a:pPr>
              <a:r>
                <a:rPr lang="es-MX" sz="900" b="1" dirty="0" err="1">
                  <a:latin typeface="+mj-lt"/>
                </a:rPr>
                <a:t>Ej</a:t>
              </a:r>
              <a:r>
                <a:rPr lang="es-MX" sz="900" b="1" dirty="0">
                  <a:latin typeface="+mj-lt"/>
                </a:rPr>
                <a:t>: Ébola. </a:t>
              </a:r>
              <a:r>
                <a:rPr lang="es-MX" sz="900" b="1" i="1" dirty="0" err="1">
                  <a:latin typeface="+mj-lt"/>
                </a:rPr>
                <a:t>Bordetella</a:t>
              </a:r>
              <a:r>
                <a:rPr lang="es-MX" sz="900" b="1" i="1" dirty="0">
                  <a:latin typeface="+mj-lt"/>
                </a:rPr>
                <a:t> </a:t>
              </a:r>
              <a:r>
                <a:rPr lang="es-MX" sz="900" b="1" i="1" dirty="0" err="1">
                  <a:latin typeface="+mj-lt"/>
                </a:rPr>
                <a:t>pertussis</a:t>
              </a:r>
              <a:r>
                <a:rPr lang="es-MX" sz="900" b="1" i="1" dirty="0">
                  <a:latin typeface="+mj-lt"/>
                </a:rPr>
                <a:t>.</a:t>
              </a:r>
            </a:p>
          </p:txBody>
        </p:sp>
        <p:sp>
          <p:nvSpPr>
            <p:cNvPr id="19" name="TextBox 18">
              <a:extLst>
                <a:ext uri="{FF2B5EF4-FFF2-40B4-BE49-F238E27FC236}">
                  <a16:creationId xmlns:a16="http://schemas.microsoft.com/office/drawing/2014/main" id="{B85DBC62-D2A9-D707-94EE-C3661F9EEB33}"/>
                </a:ext>
              </a:extLst>
            </p:cNvPr>
            <p:cNvSpPr txBox="1"/>
            <p:nvPr/>
          </p:nvSpPr>
          <p:spPr>
            <a:xfrm>
              <a:off x="6578382" y="3200542"/>
              <a:ext cx="1946951" cy="646331"/>
            </a:xfrm>
            <a:prstGeom prst="rect">
              <a:avLst/>
            </a:prstGeom>
            <a:solidFill>
              <a:schemeClr val="bg1"/>
            </a:solidFill>
          </p:spPr>
          <p:txBody>
            <a:bodyPr wrap="square" rtlCol="0">
              <a:spAutoFit/>
            </a:bodyPr>
            <a:lstStyle/>
            <a:p>
              <a:pPr marL="171450" indent="-171450">
                <a:buFont typeface="Arial" panose="020B0604020202020204" pitchFamily="34" charset="0"/>
                <a:buChar char="•"/>
              </a:pPr>
              <a:r>
                <a:rPr lang="es-MX" sz="900" b="1" dirty="0">
                  <a:latin typeface="+mj-lt"/>
                </a:rPr>
                <a:t>Los patógenos se </a:t>
              </a:r>
              <a:r>
                <a:rPr lang="es-MX" sz="900" b="1" dirty="0" err="1">
                  <a:latin typeface="+mj-lt"/>
                </a:rPr>
                <a:t>aerosolizan</a:t>
              </a:r>
              <a:r>
                <a:rPr lang="es-MX" sz="900" b="1" dirty="0">
                  <a:latin typeface="+mj-lt"/>
                </a:rPr>
                <a:t> y permanecen inactivos.</a:t>
              </a:r>
            </a:p>
            <a:p>
              <a:pPr marL="171450" indent="-171450">
                <a:buFont typeface="Arial" panose="020B0604020202020204" pitchFamily="34" charset="0"/>
                <a:buChar char="•"/>
              </a:pPr>
              <a:r>
                <a:rPr lang="es-MX" sz="900" b="1" dirty="0" err="1">
                  <a:latin typeface="+mj-lt"/>
                </a:rPr>
                <a:t>Ej</a:t>
              </a:r>
              <a:r>
                <a:rPr lang="es-MX" sz="900" b="1" dirty="0">
                  <a:latin typeface="+mj-lt"/>
                </a:rPr>
                <a:t>: Influenza, Tuberculosis</a:t>
              </a:r>
            </a:p>
          </p:txBody>
        </p:sp>
        <p:sp>
          <p:nvSpPr>
            <p:cNvPr id="20" name="TextBox 19">
              <a:extLst>
                <a:ext uri="{FF2B5EF4-FFF2-40B4-BE49-F238E27FC236}">
                  <a16:creationId xmlns:a16="http://schemas.microsoft.com/office/drawing/2014/main" id="{C2DE6247-1BED-D6DA-940C-37A8F9437943}"/>
                </a:ext>
              </a:extLst>
            </p:cNvPr>
            <p:cNvSpPr txBox="1"/>
            <p:nvPr/>
          </p:nvSpPr>
          <p:spPr>
            <a:xfrm>
              <a:off x="6578381" y="3937521"/>
              <a:ext cx="1946951" cy="646331"/>
            </a:xfrm>
            <a:prstGeom prst="rect">
              <a:avLst/>
            </a:prstGeom>
            <a:solidFill>
              <a:schemeClr val="bg1"/>
            </a:solidFill>
          </p:spPr>
          <p:txBody>
            <a:bodyPr wrap="square" rtlCol="0">
              <a:spAutoFit/>
            </a:bodyPr>
            <a:lstStyle/>
            <a:p>
              <a:pPr marL="171450" indent="-171450">
                <a:buFont typeface="Arial" panose="020B0604020202020204" pitchFamily="34" charset="0"/>
                <a:buChar char="•"/>
              </a:pPr>
              <a:r>
                <a:rPr lang="es-MX" sz="900" b="1" dirty="0">
                  <a:latin typeface="+mj-lt"/>
                </a:rPr>
                <a:t>A través de agua o comida contaminada.</a:t>
              </a:r>
            </a:p>
            <a:p>
              <a:pPr marL="171450" indent="-171450">
                <a:buFont typeface="Arial" panose="020B0604020202020204" pitchFamily="34" charset="0"/>
                <a:buChar char="•"/>
              </a:pPr>
              <a:r>
                <a:rPr lang="es-MX" sz="900" b="1" dirty="0" err="1">
                  <a:latin typeface="+mj-lt"/>
                </a:rPr>
                <a:t>Ej</a:t>
              </a:r>
              <a:r>
                <a:rPr lang="es-MX" sz="900" b="1" dirty="0">
                  <a:latin typeface="+mj-lt"/>
                </a:rPr>
                <a:t>: cólera, Norovirus, </a:t>
              </a:r>
              <a:r>
                <a:rPr lang="es-MX" sz="900" b="1" i="1" dirty="0" err="1">
                  <a:latin typeface="+mj-lt"/>
                </a:rPr>
                <a:t>Shingella</a:t>
              </a:r>
              <a:r>
                <a:rPr lang="es-MX" sz="900" b="1" dirty="0">
                  <a:latin typeface="+mj-lt"/>
                </a:rPr>
                <a:t>.</a:t>
              </a:r>
            </a:p>
          </p:txBody>
        </p:sp>
        <p:sp>
          <p:nvSpPr>
            <p:cNvPr id="21" name="TextBox 20">
              <a:extLst>
                <a:ext uri="{FF2B5EF4-FFF2-40B4-BE49-F238E27FC236}">
                  <a16:creationId xmlns:a16="http://schemas.microsoft.com/office/drawing/2014/main" id="{1FA12038-A5D1-F648-E845-91334C31AEA0}"/>
                </a:ext>
              </a:extLst>
            </p:cNvPr>
            <p:cNvSpPr txBox="1"/>
            <p:nvPr/>
          </p:nvSpPr>
          <p:spPr>
            <a:xfrm>
              <a:off x="4879777" y="1067091"/>
              <a:ext cx="798724" cy="400110"/>
            </a:xfrm>
            <a:prstGeom prst="rect">
              <a:avLst/>
            </a:prstGeom>
            <a:solidFill>
              <a:schemeClr val="bg1"/>
            </a:solidFill>
          </p:spPr>
          <p:txBody>
            <a:bodyPr wrap="square" rtlCol="0">
              <a:spAutoFit/>
            </a:bodyPr>
            <a:lstStyle/>
            <a:p>
              <a:r>
                <a:rPr lang="es-MX" sz="1000" b="1" dirty="0">
                  <a:latin typeface="+mj-lt"/>
                </a:rPr>
                <a:t>Contacto directo</a:t>
              </a:r>
            </a:p>
          </p:txBody>
        </p:sp>
        <p:sp>
          <p:nvSpPr>
            <p:cNvPr id="22" name="TextBox 21">
              <a:extLst>
                <a:ext uri="{FF2B5EF4-FFF2-40B4-BE49-F238E27FC236}">
                  <a16:creationId xmlns:a16="http://schemas.microsoft.com/office/drawing/2014/main" id="{3AAD117E-1DDC-9ACA-D635-8A637CE9015B}"/>
                </a:ext>
              </a:extLst>
            </p:cNvPr>
            <p:cNvSpPr txBox="1"/>
            <p:nvPr/>
          </p:nvSpPr>
          <p:spPr>
            <a:xfrm>
              <a:off x="4904020" y="1752021"/>
              <a:ext cx="798724" cy="400110"/>
            </a:xfrm>
            <a:prstGeom prst="rect">
              <a:avLst/>
            </a:prstGeom>
            <a:solidFill>
              <a:schemeClr val="bg1"/>
            </a:solidFill>
          </p:spPr>
          <p:txBody>
            <a:bodyPr wrap="square" rtlCol="0">
              <a:spAutoFit/>
            </a:bodyPr>
            <a:lstStyle/>
            <a:p>
              <a:r>
                <a:rPr lang="es-MX" sz="1000" b="1" dirty="0">
                  <a:latin typeface="+mj-lt"/>
                </a:rPr>
                <a:t>Contacto indirecto</a:t>
              </a:r>
            </a:p>
          </p:txBody>
        </p:sp>
        <p:sp>
          <p:nvSpPr>
            <p:cNvPr id="23" name="TextBox 22">
              <a:extLst>
                <a:ext uri="{FF2B5EF4-FFF2-40B4-BE49-F238E27FC236}">
                  <a16:creationId xmlns:a16="http://schemas.microsoft.com/office/drawing/2014/main" id="{2CFB1A50-DCC3-F2D9-A3CE-844AAE4330FD}"/>
                </a:ext>
              </a:extLst>
            </p:cNvPr>
            <p:cNvSpPr txBox="1"/>
            <p:nvPr/>
          </p:nvSpPr>
          <p:spPr>
            <a:xfrm>
              <a:off x="4930355" y="2562732"/>
              <a:ext cx="798724" cy="246221"/>
            </a:xfrm>
            <a:prstGeom prst="rect">
              <a:avLst/>
            </a:prstGeom>
            <a:solidFill>
              <a:schemeClr val="bg1"/>
            </a:solidFill>
          </p:spPr>
          <p:txBody>
            <a:bodyPr wrap="square" rtlCol="0">
              <a:spAutoFit/>
            </a:bodyPr>
            <a:lstStyle/>
            <a:p>
              <a:r>
                <a:rPr lang="es-MX" sz="1000" b="1" dirty="0">
                  <a:latin typeface="+mj-lt"/>
                </a:rPr>
                <a:t>Gotas</a:t>
              </a:r>
            </a:p>
          </p:txBody>
        </p:sp>
        <p:sp>
          <p:nvSpPr>
            <p:cNvPr id="24" name="TextBox 23">
              <a:extLst>
                <a:ext uri="{FF2B5EF4-FFF2-40B4-BE49-F238E27FC236}">
                  <a16:creationId xmlns:a16="http://schemas.microsoft.com/office/drawing/2014/main" id="{C662F34E-F943-89D4-2B72-31FC2F1A4FCD}"/>
                </a:ext>
              </a:extLst>
            </p:cNvPr>
            <p:cNvSpPr txBox="1"/>
            <p:nvPr/>
          </p:nvSpPr>
          <p:spPr>
            <a:xfrm>
              <a:off x="4908746" y="3222426"/>
              <a:ext cx="798724" cy="400110"/>
            </a:xfrm>
            <a:prstGeom prst="rect">
              <a:avLst/>
            </a:prstGeom>
            <a:solidFill>
              <a:schemeClr val="bg1"/>
            </a:solidFill>
          </p:spPr>
          <p:txBody>
            <a:bodyPr wrap="square" rtlCol="0">
              <a:spAutoFit/>
            </a:bodyPr>
            <a:lstStyle/>
            <a:p>
              <a:r>
                <a:rPr lang="es-MX" sz="1000" b="1" dirty="0">
                  <a:latin typeface="+mj-lt"/>
                </a:rPr>
                <a:t>Aerotransportado</a:t>
              </a:r>
            </a:p>
          </p:txBody>
        </p:sp>
        <p:sp>
          <p:nvSpPr>
            <p:cNvPr id="25" name="TextBox 24">
              <a:extLst>
                <a:ext uri="{FF2B5EF4-FFF2-40B4-BE49-F238E27FC236}">
                  <a16:creationId xmlns:a16="http://schemas.microsoft.com/office/drawing/2014/main" id="{2357B390-FB08-22FB-8447-C136C0604C07}"/>
                </a:ext>
              </a:extLst>
            </p:cNvPr>
            <p:cNvSpPr txBox="1"/>
            <p:nvPr/>
          </p:nvSpPr>
          <p:spPr>
            <a:xfrm>
              <a:off x="4864454" y="4074679"/>
              <a:ext cx="798724" cy="400110"/>
            </a:xfrm>
            <a:prstGeom prst="rect">
              <a:avLst/>
            </a:prstGeom>
            <a:solidFill>
              <a:schemeClr val="bg1"/>
            </a:solidFill>
          </p:spPr>
          <p:txBody>
            <a:bodyPr wrap="square" rtlCol="0">
              <a:spAutoFit/>
            </a:bodyPr>
            <a:lstStyle/>
            <a:p>
              <a:r>
                <a:rPr lang="es-MX" sz="1000" b="1" dirty="0">
                  <a:latin typeface="+mj-lt"/>
                </a:rPr>
                <a:t>Fecal - Oral</a:t>
              </a:r>
            </a:p>
          </p:txBody>
        </p:sp>
      </p:grpSp>
    </p:spTree>
    <p:extLst>
      <p:ext uri="{BB962C8B-B14F-4D97-AF65-F5344CB8AC3E}">
        <p14:creationId xmlns:p14="http://schemas.microsoft.com/office/powerpoint/2010/main" val="5753283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EDABB-DDE2-48F6-9B16-46041E889808}"/>
              </a:ext>
            </a:extLst>
          </p:cNvPr>
          <p:cNvSpPr>
            <a:spLocks noGrp="1"/>
          </p:cNvSpPr>
          <p:nvPr>
            <p:ph type="title"/>
          </p:nvPr>
        </p:nvSpPr>
        <p:spPr>
          <a:xfrm>
            <a:off x="1898099" y="-10016"/>
            <a:ext cx="6788699" cy="857250"/>
          </a:xfrm>
        </p:spPr>
        <p:txBody>
          <a:bodyPr>
            <a:normAutofit/>
          </a:bodyPr>
          <a:lstStyle/>
          <a:p>
            <a:pPr marL="0" marR="0">
              <a:lnSpc>
                <a:spcPct val="115000"/>
              </a:lnSpc>
              <a:spcAft>
                <a:spcPts val="0"/>
              </a:spcAft>
            </a:pPr>
            <a:r>
              <a:rPr lang="es-GT" sz="3200" b="1" dirty="0">
                <a:solidFill>
                  <a:srgbClr val="D10A05"/>
                </a:solidFill>
              </a:rPr>
              <a:t>Infecciones inaparentes</a:t>
            </a:r>
            <a:endParaRPr lang="en-US" sz="3200" b="1" dirty="0">
              <a:solidFill>
                <a:srgbClr val="D10A05"/>
              </a:solidFill>
            </a:endParaRPr>
          </a:p>
        </p:txBody>
      </p:sp>
      <p:sp>
        <p:nvSpPr>
          <p:cNvPr id="3" name="Content Placeholder 2">
            <a:extLst>
              <a:ext uri="{FF2B5EF4-FFF2-40B4-BE49-F238E27FC236}">
                <a16:creationId xmlns:a16="http://schemas.microsoft.com/office/drawing/2014/main" id="{3F7C71F4-C9C7-46B3-B9F6-37761220E274}"/>
              </a:ext>
            </a:extLst>
          </p:cNvPr>
          <p:cNvSpPr>
            <a:spLocks noGrp="1"/>
          </p:cNvSpPr>
          <p:nvPr>
            <p:ph idx="1"/>
          </p:nvPr>
        </p:nvSpPr>
        <p:spPr>
          <a:xfrm>
            <a:off x="1795229" y="847234"/>
            <a:ext cx="4639862" cy="2157223"/>
          </a:xfrm>
        </p:spPr>
        <p:txBody>
          <a:bodyPr>
            <a:normAutofit/>
          </a:bodyPr>
          <a:lstStyle/>
          <a:p>
            <a:pPr marL="342900" marR="0" lvl="0" indent="-342900">
              <a:lnSpc>
                <a:spcPct val="115000"/>
              </a:lnSpc>
              <a:spcBef>
                <a:spcPts val="0"/>
              </a:spcBef>
              <a:spcAft>
                <a:spcPts val="0"/>
              </a:spcAft>
              <a:buFont typeface="Symbol" panose="05050102010706020507" pitchFamily="18" charset="2"/>
              <a:buChar char=""/>
              <a:tabLst>
                <a:tab pos="285750" algn="l"/>
              </a:tabLs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Una </a:t>
            </a:r>
            <a:r>
              <a:rPr lang="es-MX" sz="1200" dirty="0">
                <a:effectLst/>
                <a:latin typeface="Times New Roman" panose="02020603050405020304" pitchFamily="18" charset="0"/>
                <a:ea typeface="Calibri" panose="020F0502020204030204" pitchFamily="34" charset="0"/>
                <a:cs typeface="Times New Roman" panose="02020603050405020304" pitchFamily="18" charset="0"/>
              </a:rPr>
              <a:t>infección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de un </a:t>
            </a:r>
            <a:r>
              <a:rPr lang="es-MX" sz="1200" dirty="0">
                <a:effectLst/>
                <a:latin typeface="Times New Roman" panose="02020603050405020304" pitchFamily="18" charset="0"/>
                <a:ea typeface="Calibri" panose="020F0502020204030204" pitchFamily="34" charset="0"/>
                <a:cs typeface="Times New Roman" panose="02020603050405020304" pitchFamily="18" charset="0"/>
              </a:rPr>
              <a:t>huésped</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s-MX" sz="1200" dirty="0">
                <a:effectLst/>
                <a:latin typeface="Times New Roman" panose="02020603050405020304" pitchFamily="18" charset="0"/>
                <a:ea typeface="Calibri" panose="020F0502020204030204" pitchFamily="34" charset="0"/>
                <a:cs typeface="Times New Roman" panose="02020603050405020304" pitchFamily="18" charset="0"/>
              </a:rPr>
              <a:t>susceptible</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sin </a:t>
            </a:r>
            <a:r>
              <a:rPr lang="es-MX" sz="1200" dirty="0">
                <a:effectLst/>
                <a:latin typeface="Times New Roman" panose="02020603050405020304" pitchFamily="18" charset="0"/>
                <a:ea typeface="Calibri" panose="020F0502020204030204" pitchFamily="34" charset="0"/>
                <a:cs typeface="Times New Roman" panose="02020603050405020304" pitchFamily="18" charset="0"/>
              </a:rPr>
              <a:t>signos</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clínicos</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285750" algn="l"/>
              </a:tabLst>
            </a:pPr>
            <a:r>
              <a:rPr lang="en-US" sz="1200" dirty="0">
                <a:latin typeface="Times New Roman" panose="02020603050405020304" pitchFamily="18" charset="0"/>
                <a:ea typeface="Calibri" panose="020F0502020204030204" pitchFamily="34" charset="0"/>
                <a:cs typeface="Times New Roman" panose="02020603050405020304" pitchFamily="18" charset="0"/>
              </a:rPr>
              <a:t>El </a:t>
            </a:r>
            <a:r>
              <a:rPr lang="en-US" sz="1200" dirty="0" err="1">
                <a:latin typeface="Times New Roman" panose="02020603050405020304" pitchFamily="18" charset="0"/>
                <a:ea typeface="Calibri" panose="020F0502020204030204" pitchFamily="34" charset="0"/>
                <a:cs typeface="Times New Roman" panose="02020603050405020304" pitchFamily="18" charset="0"/>
              </a:rPr>
              <a:t>caso</a:t>
            </a:r>
            <a:r>
              <a:rPr lang="en-US" sz="1200" dirty="0">
                <a:latin typeface="Times New Roman" panose="02020603050405020304" pitchFamily="18" charset="0"/>
                <a:ea typeface="Calibri" panose="020F0502020204030204" pitchFamily="34" charset="0"/>
                <a:cs typeface="Times New Roman" panose="02020603050405020304" pitchFamily="18" charset="0"/>
              </a:rPr>
              <a:t> de</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Maria Mallon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Arial" panose="020B0604020202020204" pitchFamily="34" charset="0"/>
              <a:buChar char="‒"/>
              <a:tabLst>
                <a:tab pos="285750" algn="l"/>
              </a:tabLst>
            </a:pPr>
            <a:r>
              <a:rPr lang="es-GT" sz="1200" dirty="0">
                <a:effectLst/>
                <a:latin typeface="Times New Roman" panose="02020603050405020304" pitchFamily="18" charset="0"/>
                <a:ea typeface="Calibri" panose="020F0502020204030204" pitchFamily="34" charset="0"/>
                <a:cs typeface="Times New Roman" panose="02020603050405020304" pitchFamily="18" charset="0"/>
              </a:rPr>
              <a:t>“Tifoidea María”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Arial" panose="020B0604020202020204" pitchFamily="34" charset="0"/>
              <a:buChar char="‒"/>
              <a:tabLst>
                <a:tab pos="285750" algn="l"/>
              </a:tabLst>
            </a:pPr>
            <a:r>
              <a:rPr lang="es-GT" sz="1200" dirty="0">
                <a:effectLst/>
                <a:latin typeface="Times New Roman" panose="02020603050405020304" pitchFamily="18" charset="0"/>
                <a:ea typeface="Calibri" panose="020F0502020204030204" pitchFamily="34" charset="0"/>
                <a:cs typeface="Times New Roman" panose="02020603050405020304" pitchFamily="18" charset="0"/>
              </a:rPr>
              <a:t>Un portador sano de Salmonella </a:t>
            </a:r>
            <a:r>
              <a:rPr lang="es-GT" sz="1200" dirty="0" err="1">
                <a:effectLst/>
                <a:latin typeface="Times New Roman" panose="02020603050405020304" pitchFamily="18" charset="0"/>
                <a:ea typeface="Calibri" panose="020F0502020204030204" pitchFamily="34" charset="0"/>
                <a:cs typeface="Times New Roman" panose="02020603050405020304" pitchFamily="18" charset="0"/>
              </a:rPr>
              <a:t>typhi</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Arial" panose="020B0604020202020204" pitchFamily="34" charset="0"/>
              <a:buChar char="‒"/>
              <a:tabLst>
                <a:tab pos="285750" algn="l"/>
              </a:tabLst>
            </a:pPr>
            <a:r>
              <a:rPr lang="es-GT" sz="1200" dirty="0">
                <a:effectLst/>
                <a:latin typeface="Times New Roman" panose="02020603050405020304" pitchFamily="18" charset="0"/>
                <a:ea typeface="Calibri" panose="020F0502020204030204" pitchFamily="34" charset="0"/>
                <a:cs typeface="Times New Roman" panose="02020603050405020304" pitchFamily="18" charset="0"/>
              </a:rPr>
              <a:t>Trabajó como cocinera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Arial" panose="020B0604020202020204" pitchFamily="34" charset="0"/>
              <a:buChar char="‒"/>
              <a:tabLst>
                <a:tab pos="285750" algn="l"/>
              </a:tabLst>
            </a:pPr>
            <a:r>
              <a:rPr lang="es-GT" sz="1200" dirty="0">
                <a:effectLst/>
                <a:latin typeface="Times New Roman" panose="02020603050405020304" pitchFamily="18" charset="0"/>
                <a:ea typeface="Calibri" panose="020F0502020204030204" pitchFamily="34" charset="0"/>
                <a:cs typeface="Times New Roman" panose="02020603050405020304" pitchFamily="18" charset="0"/>
              </a:rPr>
              <a:t>Lo más probable es que haya causado la infección de más de 3.000 personas al no lavarse las manos antes de la preparación de alimentos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Arial" panose="020B0604020202020204" pitchFamily="34" charset="0"/>
              <a:buChar char="‒"/>
              <a:tabLst>
                <a:tab pos="285750" algn="l"/>
              </a:tabLst>
            </a:pPr>
            <a:r>
              <a:rPr lang="es-GT" sz="1200" dirty="0">
                <a:effectLst/>
                <a:latin typeface="Times New Roman" panose="02020603050405020304" pitchFamily="18" charset="0"/>
                <a:ea typeface="Calibri" panose="020F0502020204030204" pitchFamily="34" charset="0"/>
                <a:cs typeface="Times New Roman" panose="02020603050405020304" pitchFamily="18" charset="0"/>
              </a:rPr>
              <a:t>Continuó trabajando con diferentes nombres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3D213C01-EB9B-4E52-9F4C-03B3B27886F4}"/>
              </a:ext>
            </a:extLst>
          </p:cNvPr>
          <p:cNvPicPr>
            <a:picLocks noChangeAspect="1"/>
          </p:cNvPicPr>
          <p:nvPr/>
        </p:nvPicPr>
        <p:blipFill>
          <a:blip r:embed="rId3"/>
          <a:stretch>
            <a:fillRect/>
          </a:stretch>
        </p:blipFill>
        <p:spPr>
          <a:xfrm>
            <a:off x="6615113" y="1605201"/>
            <a:ext cx="2257425" cy="1699137"/>
          </a:xfrm>
          <a:prstGeom prst="rect">
            <a:avLst/>
          </a:prstGeom>
        </p:spPr>
      </p:pic>
      <p:sp>
        <p:nvSpPr>
          <p:cNvPr id="5" name="TextBox 4">
            <a:extLst>
              <a:ext uri="{FF2B5EF4-FFF2-40B4-BE49-F238E27FC236}">
                <a16:creationId xmlns:a16="http://schemas.microsoft.com/office/drawing/2014/main" id="{EAA22234-7B9C-4FC7-A1C7-476EEA018D51}"/>
              </a:ext>
            </a:extLst>
          </p:cNvPr>
          <p:cNvSpPr txBox="1"/>
          <p:nvPr/>
        </p:nvSpPr>
        <p:spPr>
          <a:xfrm>
            <a:off x="6705123" y="3306676"/>
            <a:ext cx="2077404" cy="307777"/>
          </a:xfrm>
          <a:prstGeom prst="rect">
            <a:avLst/>
          </a:prstGeom>
          <a:noFill/>
        </p:spPr>
        <p:txBody>
          <a:bodyPr wrap="square" rtlCol="0">
            <a:spAutoFit/>
          </a:bodyPr>
          <a:lstStyle/>
          <a:p>
            <a:r>
              <a:rPr lang="en-US" sz="1400" dirty="0"/>
              <a:t>Mary Mallon (1869-1938)</a:t>
            </a:r>
          </a:p>
        </p:txBody>
      </p:sp>
    </p:spTree>
    <p:extLst>
      <p:ext uri="{BB962C8B-B14F-4D97-AF65-F5344CB8AC3E}">
        <p14:creationId xmlns:p14="http://schemas.microsoft.com/office/powerpoint/2010/main" val="9788391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1BD542-78AB-476A-9C7E-A0607E1FD801}"/>
              </a:ext>
            </a:extLst>
          </p:cNvPr>
          <p:cNvSpPr>
            <a:spLocks noGrp="1"/>
          </p:cNvSpPr>
          <p:nvPr>
            <p:ph idx="1"/>
          </p:nvPr>
        </p:nvSpPr>
        <p:spPr>
          <a:xfrm>
            <a:off x="1948549" y="2066733"/>
            <a:ext cx="6344113" cy="2044913"/>
          </a:xfrm>
        </p:spPr>
        <p:txBody>
          <a:bodyPr>
            <a:noAutofit/>
          </a:bodyPr>
          <a:lstStyle/>
          <a:p>
            <a:pPr marL="0" marR="0" indent="0">
              <a:lnSpc>
                <a:spcPct val="107000"/>
              </a:lnSpc>
              <a:spcBef>
                <a:spcPts val="0"/>
              </a:spcBef>
              <a:spcAft>
                <a:spcPts val="800"/>
              </a:spcAft>
              <a:buNone/>
            </a:pPr>
            <a:r>
              <a:rPr lang="es-GT" sz="2400" dirty="0">
                <a:effectLst/>
                <a:latin typeface="Times New Roman" panose="02020603050405020304" pitchFamily="18" charset="0"/>
                <a:ea typeface="Calibri" panose="020F0502020204030204" pitchFamily="34" charset="0"/>
                <a:cs typeface="Times New Roman" panose="02020603050405020304" pitchFamily="18" charset="0"/>
              </a:rPr>
              <a:t>En este curso de concientización, nos familiarizaremos con la exposición y transmisión de enfermedades infecciosas ocupacionales y analizaremos las medidas preventivas para un lugar de trabajo seguro.</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itle 4">
            <a:extLst>
              <a:ext uri="{FF2B5EF4-FFF2-40B4-BE49-F238E27FC236}">
                <a16:creationId xmlns:a16="http://schemas.microsoft.com/office/drawing/2014/main" id="{7E5C46CE-E399-48C2-A105-5C25B27AB0CE}"/>
              </a:ext>
            </a:extLst>
          </p:cNvPr>
          <p:cNvSpPr>
            <a:spLocks noGrp="1"/>
          </p:cNvSpPr>
          <p:nvPr>
            <p:ph type="title"/>
          </p:nvPr>
        </p:nvSpPr>
        <p:spPr/>
        <p:txBody>
          <a:bodyPr>
            <a:normAutofit/>
          </a:bodyPr>
          <a:lstStyle/>
          <a:p>
            <a:r>
              <a:rPr lang="en-US" sz="3200" b="1" dirty="0" err="1">
                <a:solidFill>
                  <a:srgbClr val="D10A05"/>
                </a:solidFill>
              </a:rPr>
              <a:t>Intriducción</a:t>
            </a:r>
            <a:endParaRPr lang="en-US" sz="3200" b="1" dirty="0">
              <a:solidFill>
                <a:srgbClr val="D10A05"/>
              </a:solidFill>
            </a:endParaRPr>
          </a:p>
        </p:txBody>
      </p:sp>
    </p:spTree>
    <p:extLst>
      <p:ext uri="{BB962C8B-B14F-4D97-AF65-F5344CB8AC3E}">
        <p14:creationId xmlns:p14="http://schemas.microsoft.com/office/powerpoint/2010/main" val="17453660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37342-74E0-4904-AFBE-CE089DB22B39}"/>
              </a:ext>
            </a:extLst>
          </p:cNvPr>
          <p:cNvSpPr>
            <a:spLocks noGrp="1"/>
          </p:cNvSpPr>
          <p:nvPr>
            <p:ph type="title"/>
          </p:nvPr>
        </p:nvSpPr>
        <p:spPr>
          <a:xfrm>
            <a:off x="1605963" y="16164"/>
            <a:ext cx="7456393" cy="857250"/>
          </a:xfrm>
        </p:spPr>
        <p:txBody>
          <a:bodyPr>
            <a:noAutofit/>
          </a:bodyPr>
          <a:lstStyle/>
          <a:p>
            <a:pPr marL="0" marR="0">
              <a:lnSpc>
                <a:spcPct val="115000"/>
              </a:lnSpc>
              <a:spcAft>
                <a:spcPts val="0"/>
              </a:spcAft>
            </a:pPr>
            <a:r>
              <a:rPr lang="es-GT" sz="2400" b="1" dirty="0">
                <a:solidFill>
                  <a:srgbClr val="D10A05"/>
                </a:solidFill>
                <a:ea typeface="ＭＳ Ｐゴシック" panose="020B0600070205080204" pitchFamily="34" charset="-128"/>
              </a:rPr>
              <a:t>Comunidad/conexión en el lugar de trabajo</a:t>
            </a:r>
            <a:endParaRPr lang="en-US" sz="2400" b="1" dirty="0">
              <a:solidFill>
                <a:srgbClr val="D10A05"/>
              </a:solidFill>
              <a:ea typeface="ＭＳ Ｐゴシック" panose="020B0600070205080204" pitchFamily="34" charset="-128"/>
            </a:endParaRPr>
          </a:p>
        </p:txBody>
      </p:sp>
      <p:sp>
        <p:nvSpPr>
          <p:cNvPr id="3" name="Content Placeholder 2">
            <a:extLst>
              <a:ext uri="{FF2B5EF4-FFF2-40B4-BE49-F238E27FC236}">
                <a16:creationId xmlns:a16="http://schemas.microsoft.com/office/drawing/2014/main" id="{FD22826F-CBB2-49E7-BDF3-E75BDD86D4C9}"/>
              </a:ext>
            </a:extLst>
          </p:cNvPr>
          <p:cNvSpPr>
            <a:spLocks noGrp="1"/>
          </p:cNvSpPr>
          <p:nvPr>
            <p:ph idx="1"/>
          </p:nvPr>
        </p:nvSpPr>
        <p:spPr>
          <a:xfrm>
            <a:off x="1773383" y="762120"/>
            <a:ext cx="6970568" cy="787711"/>
          </a:xfrm>
        </p:spPr>
        <p:txBody>
          <a:bodyPr>
            <a:normAutofit fontScale="25000" lnSpcReduction="20000"/>
          </a:bodyPr>
          <a:lstStyle/>
          <a:p>
            <a:pPr marL="0" marR="0" indent="0" algn="just">
              <a:lnSpc>
                <a:spcPct val="115000"/>
              </a:lnSpc>
              <a:spcBef>
                <a:spcPts val="0"/>
              </a:spcBef>
              <a:spcAft>
                <a:spcPts val="0"/>
              </a:spcAft>
              <a:buNone/>
            </a:pPr>
            <a:r>
              <a:rPr lang="es-GT" sz="7200" dirty="0">
                <a:effectLst/>
                <a:latin typeface="Times New Roman" panose="02020603050405020304" pitchFamily="18" charset="0"/>
                <a:ea typeface="Calibri" panose="020F0502020204030204" pitchFamily="34" charset="0"/>
                <a:cs typeface="Times New Roman" panose="02020603050405020304" pitchFamily="18" charset="0"/>
              </a:rPr>
              <a:t>Cuando ocurre un brote en la comunidad, cualquier lugar de trabajo o evento donde las personas se reúnan están altamente expuestos</a:t>
            </a:r>
            <a:endParaRPr lang="en-US" sz="7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15000"/>
              </a:lnSpc>
              <a:spcBef>
                <a:spcPts val="0"/>
              </a:spcBef>
              <a:spcAft>
                <a:spcPts val="0"/>
              </a:spcAft>
              <a:buNone/>
            </a:pPr>
            <a:r>
              <a:rPr lang="es-GT" sz="7200" dirty="0">
                <a:effectLst/>
                <a:latin typeface="Times New Roman" panose="02020603050405020304" pitchFamily="18" charset="0"/>
                <a:ea typeface="Calibri" panose="020F0502020204030204" pitchFamily="34" charset="0"/>
                <a:cs typeface="Times New Roman" panose="02020603050405020304" pitchFamily="18" charset="0"/>
              </a:rPr>
              <a:t> </a:t>
            </a:r>
            <a:br>
              <a:rPr lang="es-GT" sz="1800" dirty="0">
                <a:effectLst/>
                <a:latin typeface="Times New Roman" panose="02020603050405020304" pitchFamily="18" charset="0"/>
                <a:ea typeface="Calibri" panose="020F0502020204030204" pitchFamily="34" charset="0"/>
              </a:rPr>
            </a:br>
            <a:endParaRPr lang="en-US" dirty="0"/>
          </a:p>
        </p:txBody>
      </p:sp>
      <p:pic>
        <p:nvPicPr>
          <p:cNvPr id="7" name="Picture 6">
            <a:extLst>
              <a:ext uri="{FF2B5EF4-FFF2-40B4-BE49-F238E27FC236}">
                <a16:creationId xmlns:a16="http://schemas.microsoft.com/office/drawing/2014/main" id="{57350337-D594-4022-BF5F-EEC988B40E48}"/>
              </a:ext>
            </a:extLst>
          </p:cNvPr>
          <p:cNvPicPr>
            <a:picLocks noChangeAspect="1"/>
          </p:cNvPicPr>
          <p:nvPr/>
        </p:nvPicPr>
        <p:blipFill rotWithShape="1">
          <a:blip r:embed="rId3"/>
          <a:srcRect l="32169" t="42241"/>
          <a:stretch/>
        </p:blipFill>
        <p:spPr>
          <a:xfrm>
            <a:off x="5583382" y="3068354"/>
            <a:ext cx="3081768" cy="1540430"/>
          </a:xfrm>
          <a:prstGeom prst="rect">
            <a:avLst/>
          </a:prstGeom>
        </p:spPr>
      </p:pic>
      <p:sp>
        <p:nvSpPr>
          <p:cNvPr id="8" name="TextBox 7">
            <a:extLst>
              <a:ext uri="{FF2B5EF4-FFF2-40B4-BE49-F238E27FC236}">
                <a16:creationId xmlns:a16="http://schemas.microsoft.com/office/drawing/2014/main" id="{C9F69379-9D62-4C90-B7F3-FF0301242788}"/>
              </a:ext>
            </a:extLst>
          </p:cNvPr>
          <p:cNvSpPr txBox="1"/>
          <p:nvPr/>
        </p:nvSpPr>
        <p:spPr>
          <a:xfrm>
            <a:off x="1773382" y="1590689"/>
            <a:ext cx="3721182" cy="3252301"/>
          </a:xfrm>
          <a:prstGeom prst="rect">
            <a:avLst/>
          </a:prstGeom>
          <a:noFill/>
        </p:spPr>
        <p:txBody>
          <a:bodyPr wrap="square">
            <a:spAutoFit/>
          </a:bodyPr>
          <a:lstStyle/>
          <a:p>
            <a:pPr marL="0" marR="0" indent="0">
              <a:lnSpc>
                <a:spcPct val="115000"/>
              </a:lnSpc>
              <a:spcBef>
                <a:spcPts val="0"/>
              </a:spcBef>
              <a:spcAft>
                <a:spcPts val="0"/>
              </a:spcAft>
              <a:buNone/>
            </a:pPr>
            <a:r>
              <a:rPr lang="es-GT" sz="1800" u="sng" dirty="0">
                <a:effectLst/>
                <a:latin typeface="Times New Roman" panose="02020603050405020304" pitchFamily="18" charset="0"/>
                <a:ea typeface="Calibri" panose="020F0502020204030204" pitchFamily="34" charset="0"/>
                <a:cs typeface="Times New Roman" panose="02020603050405020304" pitchFamily="18" charset="0"/>
              </a:rPr>
              <a:t>Ejemplos de entornos de trabajo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Escuelas/universidades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Eventos deportivos y artísticos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Servicios sociales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Alta densidad de compañeros de trabajo</a:t>
            </a: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rPr>
              <a:t>Alto contacto con el público en general, incluyendo los comercios de no comestibles y las tiendas de comestibles.</a:t>
            </a:r>
            <a:endParaRPr lang="en-US" dirty="0"/>
          </a:p>
        </p:txBody>
      </p:sp>
      <p:sp>
        <p:nvSpPr>
          <p:cNvPr id="10" name="TextBox 9">
            <a:extLst>
              <a:ext uri="{FF2B5EF4-FFF2-40B4-BE49-F238E27FC236}">
                <a16:creationId xmlns:a16="http://schemas.microsoft.com/office/drawing/2014/main" id="{B9C72D6E-D2AB-4992-BB3A-8589E1077210}"/>
              </a:ext>
            </a:extLst>
          </p:cNvPr>
          <p:cNvSpPr txBox="1"/>
          <p:nvPr/>
        </p:nvSpPr>
        <p:spPr>
          <a:xfrm>
            <a:off x="5456585" y="1487818"/>
            <a:ext cx="3605771" cy="1346331"/>
          </a:xfrm>
          <a:prstGeom prst="rect">
            <a:avLst/>
          </a:prstGeom>
          <a:noFill/>
        </p:spPr>
        <p:txBody>
          <a:bodyPr wrap="square">
            <a:spAutoFit/>
          </a:bodyPr>
          <a:lstStyle/>
          <a:p>
            <a:pPr marR="0" lvl="0" algn="just">
              <a:lnSpc>
                <a:spcPct val="115000"/>
              </a:lnSpc>
              <a:spcBef>
                <a:spcPts val="0"/>
              </a:spcBef>
              <a:spcAft>
                <a:spcPts val="0"/>
              </a:spcAft>
            </a:pPr>
            <a:r>
              <a:rPr lang="es-GT" sz="1800" u="sng" dirty="0">
                <a:effectLst/>
                <a:latin typeface="Times New Roman" panose="02020603050405020304" pitchFamily="18" charset="0"/>
                <a:ea typeface="Calibri" panose="020F0502020204030204" pitchFamily="34" charset="0"/>
                <a:cs typeface="Times New Roman" panose="02020603050405020304" pitchFamily="18" charset="0"/>
              </a:rPr>
              <a:t>Ejemplos de actividades laborales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Instrucción en el aula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Ayudando a los clientes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Sirviendo a los clientes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798919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D57491-7FCB-4C9C-B5E2-0349FFD13C4D}"/>
              </a:ext>
            </a:extLst>
          </p:cNvPr>
          <p:cNvSpPr>
            <a:spLocks noGrp="1"/>
          </p:cNvSpPr>
          <p:nvPr>
            <p:ph idx="1"/>
          </p:nvPr>
        </p:nvSpPr>
        <p:spPr>
          <a:xfrm>
            <a:off x="1927112" y="60099"/>
            <a:ext cx="3744986" cy="4719369"/>
          </a:xfrm>
        </p:spPr>
        <p:txBody>
          <a:bodyPr anchor="t">
            <a:noAutofit/>
          </a:bodyPr>
          <a:lstStyle/>
          <a:p>
            <a:pPr marL="0" marR="0" indent="0">
              <a:lnSpc>
                <a:spcPct val="115000"/>
              </a:lnSpc>
              <a:spcAft>
                <a:spcPts val="0"/>
              </a:spcAft>
              <a:buNone/>
            </a:pPr>
            <a:r>
              <a:rPr lang="es-GT" sz="2000" b="1" dirty="0">
                <a:solidFill>
                  <a:srgbClr val="C00000"/>
                </a:solidFill>
                <a:latin typeface="+mj-lt"/>
              </a:rPr>
              <a:t>Las Medidas de Prevención y Control pueden estar Dirigidas al Individuo o a la Comunidad</a:t>
            </a:r>
            <a:endParaRPr lang="en-US" sz="2000" b="1" dirty="0">
              <a:solidFill>
                <a:srgbClr val="C00000"/>
              </a:solidFill>
              <a:latin typeface="+mj-lt"/>
            </a:endParaRPr>
          </a:p>
          <a:p>
            <a:pPr marL="0" indent="0">
              <a:buNone/>
            </a:pPr>
            <a:endParaRPr lang="en-US" sz="1800" dirty="0"/>
          </a:p>
          <a:p>
            <a:pPr marL="0" marR="0" indent="0">
              <a:lnSpc>
                <a:spcPct val="115000"/>
              </a:lnSpc>
              <a:spcBef>
                <a:spcPts val="0"/>
              </a:spcBef>
              <a:spcAft>
                <a:spcPts val="0"/>
              </a:spcAft>
              <a:buNone/>
            </a:pPr>
            <a:r>
              <a:rPr lang="es-GT" sz="1800" b="1" i="1" dirty="0">
                <a:effectLst/>
                <a:latin typeface="Times New Roman" panose="02020603050405020304" pitchFamily="18" charset="0"/>
                <a:ea typeface="Calibri" panose="020F0502020204030204" pitchFamily="34" charset="0"/>
                <a:cs typeface="Times New Roman" panose="02020603050405020304" pitchFamily="18" charset="0"/>
              </a:rPr>
              <a:t>Medidas individuales:</a:t>
            </a: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  Implementadas por una sola persona para prevenir la exposición o infección.</a:t>
            </a:r>
          </a:p>
          <a:p>
            <a:pPr marL="0" marR="0" indent="0">
              <a:lnSpc>
                <a:spcPct val="115000"/>
              </a:lnSpc>
              <a:spcBef>
                <a:spcPts val="0"/>
              </a:spcBef>
              <a:spcAft>
                <a:spcPts val="0"/>
              </a:spcAft>
              <a:buNone/>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s-GT" sz="1800" b="1" i="1" dirty="0">
                <a:effectLst/>
                <a:latin typeface="Times New Roman" panose="02020603050405020304" pitchFamily="18" charset="0"/>
                <a:ea typeface="Calibri" panose="020F0502020204030204" pitchFamily="34" charset="0"/>
                <a:cs typeface="Times New Roman" panose="02020603050405020304" pitchFamily="18" charset="0"/>
              </a:rPr>
              <a:t>Medidas comunitarias:</a:t>
            </a: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  Implementadas a nivel comunitario para reducir el riesgo de </a:t>
            </a:r>
            <a:r>
              <a:rPr lang="es-GT" sz="1800" dirty="0">
                <a:latin typeface="Times New Roman" panose="02020603050405020304" pitchFamily="18" charset="0"/>
                <a:ea typeface="Calibri" panose="020F0502020204030204" pitchFamily="34" charset="0"/>
                <a:cs typeface="Times New Roman" panose="02020603050405020304" pitchFamily="18" charset="0"/>
              </a:rPr>
              <a:t>exposición e infección.</a:t>
            </a:r>
            <a:endParaRPr lang="es-GT"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DBECF3DA-6E49-4420-AA84-EE7D1EE060CF}"/>
              </a:ext>
            </a:extLst>
          </p:cNvPr>
          <p:cNvPicPr>
            <a:picLocks noChangeAspect="1"/>
          </p:cNvPicPr>
          <p:nvPr/>
        </p:nvPicPr>
        <p:blipFill rotWithShape="1">
          <a:blip r:embed="rId3"/>
          <a:srcRect t="2588" b="-2588"/>
          <a:stretch/>
        </p:blipFill>
        <p:spPr>
          <a:xfrm>
            <a:off x="6086819" y="1218945"/>
            <a:ext cx="2814810" cy="2705609"/>
          </a:xfrm>
          <a:prstGeom prst="rect">
            <a:avLst/>
          </a:prstGeom>
        </p:spPr>
      </p:pic>
      <p:sp>
        <p:nvSpPr>
          <p:cNvPr id="7" name="TextBox 6">
            <a:extLst>
              <a:ext uri="{FF2B5EF4-FFF2-40B4-BE49-F238E27FC236}">
                <a16:creationId xmlns:a16="http://schemas.microsoft.com/office/drawing/2014/main" id="{F0832D4D-F5D6-48C3-9104-2D3DEBF083A9}"/>
              </a:ext>
            </a:extLst>
          </p:cNvPr>
          <p:cNvSpPr txBox="1"/>
          <p:nvPr/>
        </p:nvSpPr>
        <p:spPr>
          <a:xfrm>
            <a:off x="6086820" y="3924554"/>
            <a:ext cx="2814809" cy="584775"/>
          </a:xfrm>
          <a:prstGeom prst="rect">
            <a:avLst/>
          </a:prstGeom>
          <a:noFill/>
        </p:spPr>
        <p:txBody>
          <a:bodyPr wrap="square" rtlCol="0">
            <a:spAutoFit/>
          </a:bodyPr>
          <a:lstStyle/>
          <a:p>
            <a:r>
              <a:rPr lang="es-GT" sz="800" dirty="0">
                <a:effectLst/>
                <a:latin typeface="Times New Roman" panose="02020603050405020304" pitchFamily="18" charset="0"/>
                <a:ea typeface="Calibri" panose="020F0502020204030204" pitchFamily="34" charset="0"/>
                <a:cs typeface="Times New Roman" panose="02020603050405020304" pitchFamily="18" charset="0"/>
              </a:rPr>
              <a:t>"El Programa Nacional de Agua y Saneamiento brinda mejores servicios de agua y saneamiento a las zonas rurales de Azerbaiyán" de la colección de fotos del Banco Mundial con licencia CC BY-NC-ND 2.0</a:t>
            </a:r>
            <a:endParaRPr lang="en-US" sz="800" dirty="0"/>
          </a:p>
        </p:txBody>
      </p:sp>
    </p:spTree>
    <p:extLst>
      <p:ext uri="{BB962C8B-B14F-4D97-AF65-F5344CB8AC3E}">
        <p14:creationId xmlns:p14="http://schemas.microsoft.com/office/powerpoint/2010/main" val="21249534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7F978-0046-4709-86EB-733C4E5A2375}"/>
              </a:ext>
            </a:extLst>
          </p:cNvPr>
          <p:cNvSpPr>
            <a:spLocks noGrp="1"/>
          </p:cNvSpPr>
          <p:nvPr>
            <p:ph type="title"/>
          </p:nvPr>
        </p:nvSpPr>
        <p:spPr>
          <a:xfrm>
            <a:off x="1898100" y="234315"/>
            <a:ext cx="6788699" cy="857250"/>
          </a:xfrm>
        </p:spPr>
        <p:txBody>
          <a:bodyPr>
            <a:normAutofit fontScale="90000"/>
          </a:bodyPr>
          <a:lstStyle/>
          <a:p>
            <a:pPr marL="0" marR="0">
              <a:lnSpc>
                <a:spcPct val="115000"/>
              </a:lnSpc>
              <a:spcAft>
                <a:spcPts val="0"/>
              </a:spcAft>
            </a:pPr>
            <a:r>
              <a:rPr lang="es-GT" sz="3200" b="1" dirty="0">
                <a:solidFill>
                  <a:srgbClr val="D10A05"/>
                </a:solidFill>
              </a:rPr>
              <a:t>¿Qué pueden hacer las personas?</a:t>
            </a:r>
            <a:endParaRPr lang="en-US" sz="3200" b="1" dirty="0">
              <a:solidFill>
                <a:srgbClr val="D10A05"/>
              </a:solidFill>
            </a:endParaRPr>
          </a:p>
        </p:txBody>
      </p:sp>
      <p:sp>
        <p:nvSpPr>
          <p:cNvPr id="3" name="Content Placeholder 2">
            <a:extLst>
              <a:ext uri="{FF2B5EF4-FFF2-40B4-BE49-F238E27FC236}">
                <a16:creationId xmlns:a16="http://schemas.microsoft.com/office/drawing/2014/main" id="{E7327F27-BE95-48DE-8FFB-58EB8EAEB50C}"/>
              </a:ext>
            </a:extLst>
          </p:cNvPr>
          <p:cNvSpPr>
            <a:spLocks noGrp="1"/>
          </p:cNvSpPr>
          <p:nvPr>
            <p:ph idx="1"/>
          </p:nvPr>
        </p:nvSpPr>
        <p:spPr>
          <a:xfrm>
            <a:off x="1825197" y="1099433"/>
            <a:ext cx="5493606" cy="3903515"/>
          </a:xfrm>
        </p:spPr>
        <p:txBody>
          <a:bodyPr>
            <a:normAutofit/>
          </a:bodyPr>
          <a:lstStyle/>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Informarse, consultar las recomendaciones de CDC, OSHA, etc.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Mantener el distanciamiento físico;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Higiene Básica;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Evitar tocarse los ojos, la nariz y la boca;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Quedarse en casa cuando esté enfermo;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Ponerse en cuarentena o aislarse si ha estado expuesto;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Usar una mascarilla (si existe un riesgo, por ejemplo, COVID-19);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Limpiar o desinfectar objetos y superficies que se tocan con frecuencia.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6" name="Picture 5">
            <a:extLst>
              <a:ext uri="{FF2B5EF4-FFF2-40B4-BE49-F238E27FC236}">
                <a16:creationId xmlns:a16="http://schemas.microsoft.com/office/drawing/2014/main" id="{3F34A95B-70A7-4CA6-88B4-12710D2B2FD2}"/>
              </a:ext>
            </a:extLst>
          </p:cNvPr>
          <p:cNvPicPr>
            <a:picLocks noChangeAspect="1"/>
          </p:cNvPicPr>
          <p:nvPr/>
        </p:nvPicPr>
        <p:blipFill rotWithShape="1">
          <a:blip r:embed="rId3"/>
          <a:srcRect l="36350" b="8919"/>
          <a:stretch/>
        </p:blipFill>
        <p:spPr>
          <a:xfrm>
            <a:off x="7538720" y="1770611"/>
            <a:ext cx="1489698" cy="1421130"/>
          </a:xfrm>
          <a:prstGeom prst="rect">
            <a:avLst/>
          </a:prstGeom>
        </p:spPr>
      </p:pic>
    </p:spTree>
    <p:extLst>
      <p:ext uri="{BB962C8B-B14F-4D97-AF65-F5344CB8AC3E}">
        <p14:creationId xmlns:p14="http://schemas.microsoft.com/office/powerpoint/2010/main" val="13149910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F2CCA-7694-4A87-82EA-F215AC15311F}"/>
              </a:ext>
            </a:extLst>
          </p:cNvPr>
          <p:cNvSpPr>
            <a:spLocks noGrp="1"/>
          </p:cNvSpPr>
          <p:nvPr>
            <p:ph type="title"/>
          </p:nvPr>
        </p:nvSpPr>
        <p:spPr>
          <a:xfrm>
            <a:off x="1630764" y="338200"/>
            <a:ext cx="7449100" cy="857250"/>
          </a:xfrm>
        </p:spPr>
        <p:txBody>
          <a:bodyPr>
            <a:noAutofit/>
          </a:bodyPr>
          <a:lstStyle/>
          <a:p>
            <a:r>
              <a:rPr lang="en-US" altLang="en-US" sz="2800" b="1" dirty="0" err="1">
                <a:solidFill>
                  <a:srgbClr val="D10A05"/>
                </a:solidFill>
              </a:rPr>
              <a:t>Higiene</a:t>
            </a:r>
            <a:r>
              <a:rPr lang="en-US" altLang="en-US" sz="2800" b="1" dirty="0">
                <a:solidFill>
                  <a:srgbClr val="D10A05"/>
                </a:solidFill>
              </a:rPr>
              <a:t> </a:t>
            </a:r>
            <a:r>
              <a:rPr lang="en-US" altLang="en-US" sz="2800" b="1" dirty="0" err="1">
                <a:solidFill>
                  <a:srgbClr val="D10A05"/>
                </a:solidFill>
              </a:rPr>
              <a:t>básica</a:t>
            </a:r>
            <a:r>
              <a:rPr lang="en-US" altLang="en-US" sz="2800" b="1" dirty="0">
                <a:solidFill>
                  <a:srgbClr val="D10A05"/>
                </a:solidFill>
              </a:rPr>
              <a:t> y </a:t>
            </a:r>
            <a:r>
              <a:rPr lang="en-US" altLang="en-US" sz="2800" b="1" dirty="0" err="1">
                <a:solidFill>
                  <a:srgbClr val="D10A05"/>
                </a:solidFill>
              </a:rPr>
              <a:t>distanciamiento</a:t>
            </a:r>
            <a:r>
              <a:rPr lang="en-US" altLang="en-US" sz="2800" b="1" dirty="0">
                <a:solidFill>
                  <a:srgbClr val="D10A05"/>
                </a:solidFill>
              </a:rPr>
              <a:t> </a:t>
            </a:r>
            <a:r>
              <a:rPr lang="en-US" altLang="en-US" sz="2800" b="1" dirty="0" err="1">
                <a:solidFill>
                  <a:srgbClr val="D10A05"/>
                </a:solidFill>
              </a:rPr>
              <a:t>físico</a:t>
            </a:r>
            <a:endParaRPr lang="en-US" sz="2800" b="1" dirty="0">
              <a:solidFill>
                <a:srgbClr val="D10A05"/>
              </a:solidFill>
            </a:endParaRPr>
          </a:p>
        </p:txBody>
      </p:sp>
      <p:sp>
        <p:nvSpPr>
          <p:cNvPr id="3" name="Content Placeholder 2">
            <a:extLst>
              <a:ext uri="{FF2B5EF4-FFF2-40B4-BE49-F238E27FC236}">
                <a16:creationId xmlns:a16="http://schemas.microsoft.com/office/drawing/2014/main" id="{4E3F36AE-A38D-41E7-A971-FC72310A4CE5}"/>
              </a:ext>
            </a:extLst>
          </p:cNvPr>
          <p:cNvSpPr>
            <a:spLocks noGrp="1"/>
          </p:cNvSpPr>
          <p:nvPr>
            <p:ph idx="1"/>
          </p:nvPr>
        </p:nvSpPr>
        <p:spPr>
          <a:xfrm>
            <a:off x="1898099" y="1453434"/>
            <a:ext cx="6914431" cy="3046176"/>
          </a:xfrm>
        </p:spPr>
        <p:txBody>
          <a:bodyPr>
            <a:normAutofit fontScale="92500" lnSpcReduction="10000"/>
          </a:bodyPr>
          <a:lstStyle/>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Lavarse las manos (por un mínimo de 20 segundos) o usar desinfectante con frecuencia después de toser, estornudar, sonarse la nariz y usar el baño;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Evitar tocarse la nariz, la boca y los ojos;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Cubrir la tos y los estornudos con pañuelos desechables o hacerlo en su manga;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Desechar los pañuelos en contenedores sin contacto;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Evitar el contacto cercano con compañeros de trabajo y clientes (6 pies);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Evitar darse la mano/lavarse las manos después del contacto físico con otras personas.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129946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8C82D-431D-4EE4-BE30-0CA6FF61FFFC}"/>
              </a:ext>
            </a:extLst>
          </p:cNvPr>
          <p:cNvSpPr>
            <a:spLocks noGrp="1"/>
          </p:cNvSpPr>
          <p:nvPr>
            <p:ph type="title"/>
          </p:nvPr>
        </p:nvSpPr>
        <p:spPr>
          <a:xfrm>
            <a:off x="1898100" y="5460"/>
            <a:ext cx="6788699" cy="626926"/>
          </a:xfrm>
        </p:spPr>
        <p:txBody>
          <a:bodyPr>
            <a:normAutofit/>
          </a:bodyPr>
          <a:lstStyle/>
          <a:p>
            <a:pPr marL="0" marR="0">
              <a:lnSpc>
                <a:spcPct val="115000"/>
              </a:lnSpc>
              <a:spcAft>
                <a:spcPts val="0"/>
              </a:spcAft>
            </a:pPr>
            <a:r>
              <a:rPr lang="es-GT" sz="2800" b="1" dirty="0">
                <a:solidFill>
                  <a:srgbClr val="C00000"/>
                </a:solidFill>
              </a:rPr>
              <a:t>Control de Infección</a:t>
            </a:r>
            <a:endParaRPr lang="en-US" sz="2800" b="1" dirty="0">
              <a:solidFill>
                <a:srgbClr val="C00000"/>
              </a:solidFill>
            </a:endParaRPr>
          </a:p>
        </p:txBody>
      </p:sp>
      <p:graphicFrame>
        <p:nvGraphicFramePr>
          <p:cNvPr id="3" name="Table 2">
            <a:extLst>
              <a:ext uri="{FF2B5EF4-FFF2-40B4-BE49-F238E27FC236}">
                <a16:creationId xmlns:a16="http://schemas.microsoft.com/office/drawing/2014/main" id="{E9B3E5A5-F17E-4C47-93F7-65E1195E8D28}"/>
              </a:ext>
            </a:extLst>
          </p:cNvPr>
          <p:cNvGraphicFramePr>
            <a:graphicFrameLocks noGrp="1"/>
          </p:cNvGraphicFramePr>
          <p:nvPr>
            <p:extLst>
              <p:ext uri="{D42A27DB-BD31-4B8C-83A1-F6EECF244321}">
                <p14:modId xmlns:p14="http://schemas.microsoft.com/office/powerpoint/2010/main" val="3149058707"/>
              </p:ext>
            </p:extLst>
          </p:nvPr>
        </p:nvGraphicFramePr>
        <p:xfrm>
          <a:off x="1890272" y="632386"/>
          <a:ext cx="7000635" cy="4342947"/>
        </p:xfrm>
        <a:graphic>
          <a:graphicData uri="http://schemas.openxmlformats.org/drawingml/2006/table">
            <a:tbl>
              <a:tblPr firstRow="1" bandRow="1">
                <a:tableStyleId>{8A107856-5554-42FB-B03E-39F5DBC370BA}</a:tableStyleId>
              </a:tblPr>
              <a:tblGrid>
                <a:gridCol w="1776488">
                  <a:extLst>
                    <a:ext uri="{9D8B030D-6E8A-4147-A177-3AD203B41FA5}">
                      <a16:colId xmlns:a16="http://schemas.microsoft.com/office/drawing/2014/main" val="3734116391"/>
                    </a:ext>
                  </a:extLst>
                </a:gridCol>
                <a:gridCol w="2339943">
                  <a:extLst>
                    <a:ext uri="{9D8B030D-6E8A-4147-A177-3AD203B41FA5}">
                      <a16:colId xmlns:a16="http://schemas.microsoft.com/office/drawing/2014/main" val="1391179380"/>
                    </a:ext>
                  </a:extLst>
                </a:gridCol>
                <a:gridCol w="2884204">
                  <a:extLst>
                    <a:ext uri="{9D8B030D-6E8A-4147-A177-3AD203B41FA5}">
                      <a16:colId xmlns:a16="http://schemas.microsoft.com/office/drawing/2014/main" val="2869065712"/>
                    </a:ext>
                  </a:extLst>
                </a:gridCol>
              </a:tblGrid>
              <a:tr h="228076">
                <a:tc>
                  <a:txBody>
                    <a:bodyPr/>
                    <a:lstStyle/>
                    <a:p>
                      <a:pPr marL="0" marR="0" algn="l" defTabSz="457200" rtl="0" eaLnBrk="1" latinLnBrk="0" hangingPunct="1">
                        <a:lnSpc>
                          <a:spcPct val="115000"/>
                        </a:lnSpc>
                        <a:spcBef>
                          <a:spcPts val="0"/>
                        </a:spcBef>
                        <a:spcAft>
                          <a:spcPts val="0"/>
                        </a:spcAft>
                      </a:pPr>
                      <a:r>
                        <a:rPr lang="es-GT" sz="1800" b="1" kern="1200" dirty="0">
                          <a:solidFill>
                            <a:srgbClr val="CC0000"/>
                          </a:solidFill>
                          <a:latin typeface="+mj-lt"/>
                          <a:ea typeface="+mn-ea"/>
                          <a:cs typeface="+mn-cs"/>
                        </a:rPr>
                        <a:t>Ruta</a:t>
                      </a:r>
                      <a:endParaRPr lang="en-US" sz="1800" b="1" kern="1200" dirty="0">
                        <a:solidFill>
                          <a:srgbClr val="CC0000"/>
                        </a:solidFill>
                        <a:latin typeface="+mj-lt"/>
                        <a:ea typeface="+mn-ea"/>
                        <a:cs typeface="+mn-cs"/>
                      </a:endParaRPr>
                    </a:p>
                  </a:txBody>
                  <a:tcPr marL="47025" marR="47025" marT="0" marB="0"/>
                </a:tc>
                <a:tc>
                  <a:txBody>
                    <a:bodyPr/>
                    <a:lstStyle/>
                    <a:p>
                      <a:pPr marL="0" marR="0" algn="l" defTabSz="457200" rtl="0" eaLnBrk="1" latinLnBrk="0" hangingPunct="1">
                        <a:lnSpc>
                          <a:spcPct val="115000"/>
                        </a:lnSpc>
                        <a:spcBef>
                          <a:spcPts val="0"/>
                        </a:spcBef>
                        <a:spcAft>
                          <a:spcPts val="0"/>
                        </a:spcAft>
                      </a:pPr>
                      <a:r>
                        <a:rPr lang="es-GT" sz="1800" b="1" kern="1200" dirty="0">
                          <a:solidFill>
                            <a:srgbClr val="CC0000"/>
                          </a:solidFill>
                          <a:latin typeface="+mj-lt"/>
                          <a:ea typeface="+mn-ea"/>
                          <a:cs typeface="+mn-cs"/>
                        </a:rPr>
                        <a:t>Ejemplo</a:t>
                      </a:r>
                      <a:endParaRPr lang="en-US" sz="1800" b="1" kern="1200" dirty="0">
                        <a:solidFill>
                          <a:srgbClr val="CC0000"/>
                        </a:solidFill>
                        <a:latin typeface="+mj-lt"/>
                        <a:ea typeface="+mn-ea"/>
                        <a:cs typeface="+mn-cs"/>
                      </a:endParaRPr>
                    </a:p>
                  </a:txBody>
                  <a:tcPr marL="47025" marR="47025" marT="0" marB="0"/>
                </a:tc>
                <a:tc>
                  <a:txBody>
                    <a:bodyPr/>
                    <a:lstStyle/>
                    <a:p>
                      <a:pPr marL="0" marR="0" algn="l" defTabSz="457200" rtl="0" eaLnBrk="1" latinLnBrk="0" hangingPunct="1">
                        <a:lnSpc>
                          <a:spcPct val="115000"/>
                        </a:lnSpc>
                        <a:spcBef>
                          <a:spcPts val="0"/>
                        </a:spcBef>
                        <a:spcAft>
                          <a:spcPts val="0"/>
                        </a:spcAft>
                      </a:pPr>
                      <a:r>
                        <a:rPr lang="es-GT" sz="1800" b="1" kern="1200" dirty="0">
                          <a:solidFill>
                            <a:srgbClr val="CC0000"/>
                          </a:solidFill>
                          <a:latin typeface="+mj-lt"/>
                          <a:ea typeface="+mn-ea"/>
                          <a:cs typeface="+mn-cs"/>
                        </a:rPr>
                        <a:t>Medidas de Control</a:t>
                      </a:r>
                      <a:endParaRPr lang="en-US" sz="1800" b="1" kern="1200" dirty="0">
                        <a:solidFill>
                          <a:srgbClr val="CC0000"/>
                        </a:solidFill>
                        <a:latin typeface="+mj-lt"/>
                        <a:ea typeface="+mn-ea"/>
                        <a:cs typeface="+mn-cs"/>
                      </a:endParaRPr>
                    </a:p>
                  </a:txBody>
                  <a:tcPr marL="47025" marR="47025" marT="0" marB="0"/>
                </a:tc>
                <a:extLst>
                  <a:ext uri="{0D108BD9-81ED-4DB2-BD59-A6C34878D82A}">
                    <a16:rowId xmlns:a16="http://schemas.microsoft.com/office/drawing/2014/main" val="3185337460"/>
                  </a:ext>
                </a:extLst>
              </a:tr>
              <a:tr h="471514">
                <a:tc>
                  <a:txBody>
                    <a:bodyPr/>
                    <a:lstStyle/>
                    <a:p>
                      <a:pPr marL="0" marR="0" algn="l" defTabSz="457200" rtl="0" eaLnBrk="1" latinLnBrk="0" hangingPunct="1">
                        <a:lnSpc>
                          <a:spcPct val="115000"/>
                        </a:lnSpc>
                        <a:spcBef>
                          <a:spcPts val="0"/>
                        </a:spcBef>
                        <a:spcAft>
                          <a:spcPts val="0"/>
                        </a:spcAft>
                      </a:pPr>
                      <a:r>
                        <a:rPr lang="es-GT" sz="1400" kern="1200" dirty="0">
                          <a:solidFill>
                            <a:schemeClr val="tx1"/>
                          </a:solidFill>
                          <a:latin typeface="+mn-lt"/>
                          <a:ea typeface="+mn-ea"/>
                          <a:cs typeface="+mn-cs"/>
                        </a:rPr>
                        <a:t>Contacto Directo</a:t>
                      </a:r>
                      <a:endParaRPr lang="en-US" sz="1400" kern="1200" dirty="0">
                        <a:solidFill>
                          <a:schemeClr val="tx1"/>
                        </a:solidFill>
                        <a:latin typeface="+mn-lt"/>
                        <a:ea typeface="+mn-ea"/>
                        <a:cs typeface="+mn-cs"/>
                      </a:endParaRPr>
                    </a:p>
                  </a:txBody>
                  <a:tcPr marL="47025" marR="47025" marT="0" marB="0"/>
                </a:tc>
                <a:tc>
                  <a:txBody>
                    <a:bodyPr/>
                    <a:lstStyle/>
                    <a:p>
                      <a:pPr marL="0" marR="0" algn="l" defTabSz="457200" rtl="0" eaLnBrk="1" latinLnBrk="0" hangingPunct="1">
                        <a:lnSpc>
                          <a:spcPct val="115000"/>
                        </a:lnSpc>
                        <a:spcBef>
                          <a:spcPts val="0"/>
                        </a:spcBef>
                        <a:spcAft>
                          <a:spcPts val="0"/>
                        </a:spcAft>
                      </a:pPr>
                      <a:r>
                        <a:rPr lang="es-GT" sz="1400" kern="1200" dirty="0">
                          <a:solidFill>
                            <a:schemeClr val="tx1"/>
                          </a:solidFill>
                          <a:latin typeface="+mn-lt"/>
                          <a:ea typeface="+mn-ea"/>
                          <a:cs typeface="+mn-cs"/>
                        </a:rPr>
                        <a:t>Contacto piel con piel, besos, contacto sexual.</a:t>
                      </a:r>
                      <a:endParaRPr lang="en-US" sz="1400" kern="1200" dirty="0">
                        <a:solidFill>
                          <a:schemeClr val="tx1"/>
                        </a:solidFill>
                        <a:latin typeface="+mn-lt"/>
                        <a:ea typeface="+mn-ea"/>
                        <a:cs typeface="+mn-cs"/>
                      </a:endParaRPr>
                    </a:p>
                  </a:txBody>
                  <a:tcPr marL="47025" marR="47025" marT="0" marB="0"/>
                </a:tc>
                <a:tc>
                  <a:txBody>
                    <a:bodyPr/>
                    <a:lstStyle/>
                    <a:p>
                      <a:pPr marL="0" marR="0" algn="l" defTabSz="457200" rtl="0" eaLnBrk="1" latinLnBrk="0" hangingPunct="1">
                        <a:lnSpc>
                          <a:spcPct val="115000"/>
                        </a:lnSpc>
                        <a:spcBef>
                          <a:spcPts val="0"/>
                        </a:spcBef>
                        <a:spcAft>
                          <a:spcPts val="0"/>
                        </a:spcAft>
                      </a:pPr>
                      <a:r>
                        <a:rPr lang="es-GT" sz="1400" kern="1200" dirty="0">
                          <a:solidFill>
                            <a:schemeClr val="tx1"/>
                          </a:solidFill>
                          <a:latin typeface="+mn-lt"/>
                          <a:ea typeface="+mn-ea"/>
                          <a:cs typeface="+mn-cs"/>
                        </a:rPr>
                        <a:t>Uso de protección (condón, ropa protectora, etc.).</a:t>
                      </a:r>
                      <a:endParaRPr lang="en-US" sz="1400" kern="1200" dirty="0">
                        <a:solidFill>
                          <a:schemeClr val="tx1"/>
                        </a:solidFill>
                        <a:latin typeface="+mn-lt"/>
                        <a:ea typeface="+mn-ea"/>
                        <a:cs typeface="+mn-cs"/>
                      </a:endParaRPr>
                    </a:p>
                  </a:txBody>
                  <a:tcPr marL="47025" marR="47025" marT="0" marB="0"/>
                </a:tc>
                <a:extLst>
                  <a:ext uri="{0D108BD9-81ED-4DB2-BD59-A6C34878D82A}">
                    <a16:rowId xmlns:a16="http://schemas.microsoft.com/office/drawing/2014/main" val="3501236369"/>
                  </a:ext>
                </a:extLst>
              </a:tr>
              <a:tr h="958390">
                <a:tc>
                  <a:txBody>
                    <a:bodyPr/>
                    <a:lstStyle/>
                    <a:p>
                      <a:pPr marL="0" marR="0" algn="l" defTabSz="457200" rtl="0" eaLnBrk="1" latinLnBrk="0" hangingPunct="1">
                        <a:lnSpc>
                          <a:spcPct val="115000"/>
                        </a:lnSpc>
                        <a:spcBef>
                          <a:spcPts val="0"/>
                        </a:spcBef>
                        <a:spcAft>
                          <a:spcPts val="0"/>
                        </a:spcAft>
                      </a:pPr>
                      <a:r>
                        <a:rPr lang="es-GT" sz="1400" kern="1200" dirty="0">
                          <a:solidFill>
                            <a:schemeClr val="tx1"/>
                          </a:solidFill>
                          <a:latin typeface="+mn-lt"/>
                          <a:ea typeface="+mn-ea"/>
                          <a:cs typeface="+mn-cs"/>
                        </a:rPr>
                        <a:t>Gotas</a:t>
                      </a:r>
                      <a:endParaRPr lang="en-US" sz="1400" kern="1200" dirty="0">
                        <a:solidFill>
                          <a:schemeClr val="tx1"/>
                        </a:solidFill>
                        <a:latin typeface="+mn-lt"/>
                        <a:ea typeface="+mn-ea"/>
                        <a:cs typeface="+mn-cs"/>
                      </a:endParaRPr>
                    </a:p>
                  </a:txBody>
                  <a:tcPr marL="47025" marR="47025" marT="0" marB="0"/>
                </a:tc>
                <a:tc>
                  <a:txBody>
                    <a:bodyPr/>
                    <a:lstStyle/>
                    <a:p>
                      <a:pPr marL="0" marR="0" algn="l" defTabSz="457200" rtl="0" eaLnBrk="1" latinLnBrk="0" hangingPunct="1">
                        <a:lnSpc>
                          <a:spcPct val="115000"/>
                        </a:lnSpc>
                        <a:spcBef>
                          <a:spcPts val="0"/>
                        </a:spcBef>
                        <a:spcAft>
                          <a:spcPts val="0"/>
                        </a:spcAft>
                      </a:pPr>
                      <a:r>
                        <a:rPr lang="es-GT" sz="1400" kern="1200" dirty="0">
                          <a:solidFill>
                            <a:schemeClr val="tx1"/>
                          </a:solidFill>
                          <a:latin typeface="+mn-lt"/>
                          <a:ea typeface="+mn-ea"/>
                          <a:cs typeface="+mn-cs"/>
                        </a:rPr>
                        <a:t>Patógeno en gotas respiratorias grandes al momento que las personas estornudan, tosen o exhalan.</a:t>
                      </a:r>
                      <a:endParaRPr lang="en-US" sz="1400" kern="1200" dirty="0">
                        <a:solidFill>
                          <a:schemeClr val="tx1"/>
                        </a:solidFill>
                        <a:latin typeface="+mn-lt"/>
                        <a:ea typeface="+mn-ea"/>
                        <a:cs typeface="+mn-cs"/>
                      </a:endParaRPr>
                    </a:p>
                  </a:txBody>
                  <a:tcPr marL="47025" marR="47025" marT="0" marB="0"/>
                </a:tc>
                <a:tc>
                  <a:txBody>
                    <a:bodyPr/>
                    <a:lstStyle/>
                    <a:p>
                      <a:pPr marL="0" marR="0" algn="l" defTabSz="457200" rtl="0" eaLnBrk="1" latinLnBrk="0" hangingPunct="1">
                        <a:lnSpc>
                          <a:spcPct val="115000"/>
                        </a:lnSpc>
                        <a:spcBef>
                          <a:spcPts val="0"/>
                        </a:spcBef>
                        <a:spcAft>
                          <a:spcPts val="0"/>
                        </a:spcAft>
                      </a:pPr>
                      <a:r>
                        <a:rPr lang="es-GT" sz="1400" kern="1200" dirty="0">
                          <a:solidFill>
                            <a:schemeClr val="tx1"/>
                          </a:solidFill>
                          <a:latin typeface="+mn-lt"/>
                          <a:ea typeface="+mn-ea"/>
                          <a:cs typeface="+mn-cs"/>
                        </a:rPr>
                        <a:t>Protección respiratoria</a:t>
                      </a:r>
                      <a:endParaRPr lang="en-US" sz="1400" kern="1200" dirty="0">
                        <a:solidFill>
                          <a:schemeClr val="tx1"/>
                        </a:solidFill>
                        <a:latin typeface="+mn-lt"/>
                        <a:ea typeface="+mn-ea"/>
                        <a:cs typeface="+mn-cs"/>
                      </a:endParaRPr>
                    </a:p>
                  </a:txBody>
                  <a:tcPr marL="47025" marR="47025" marT="0" marB="0"/>
                </a:tc>
                <a:extLst>
                  <a:ext uri="{0D108BD9-81ED-4DB2-BD59-A6C34878D82A}">
                    <a16:rowId xmlns:a16="http://schemas.microsoft.com/office/drawing/2014/main" val="1280670459"/>
                  </a:ext>
                </a:extLst>
              </a:tr>
              <a:tr h="471514">
                <a:tc>
                  <a:txBody>
                    <a:bodyPr/>
                    <a:lstStyle/>
                    <a:p>
                      <a:pPr marL="0" marR="0" algn="l" defTabSz="457200" rtl="0" eaLnBrk="1" latinLnBrk="0" hangingPunct="1">
                        <a:lnSpc>
                          <a:spcPct val="115000"/>
                        </a:lnSpc>
                        <a:spcBef>
                          <a:spcPts val="0"/>
                        </a:spcBef>
                        <a:spcAft>
                          <a:spcPts val="0"/>
                        </a:spcAft>
                      </a:pPr>
                      <a:r>
                        <a:rPr lang="es-GT" sz="1400" kern="1200" dirty="0">
                          <a:solidFill>
                            <a:schemeClr val="tx1"/>
                          </a:solidFill>
                          <a:latin typeface="+mn-lt"/>
                          <a:ea typeface="+mn-ea"/>
                          <a:cs typeface="+mn-cs"/>
                        </a:rPr>
                        <a:t>Contacto indirecto</a:t>
                      </a:r>
                      <a:endParaRPr lang="en-US" sz="1400" kern="1200" dirty="0">
                        <a:solidFill>
                          <a:schemeClr val="tx1"/>
                        </a:solidFill>
                        <a:latin typeface="+mn-lt"/>
                        <a:ea typeface="+mn-ea"/>
                        <a:cs typeface="+mn-cs"/>
                      </a:endParaRPr>
                    </a:p>
                  </a:txBody>
                  <a:tcPr marL="47025" marR="47025" marT="0" marB="0"/>
                </a:tc>
                <a:tc>
                  <a:txBody>
                    <a:bodyPr/>
                    <a:lstStyle/>
                    <a:p>
                      <a:pPr marL="0" marR="0" algn="l" defTabSz="457200" rtl="0" eaLnBrk="1" latinLnBrk="0" hangingPunct="1">
                        <a:lnSpc>
                          <a:spcPct val="115000"/>
                        </a:lnSpc>
                        <a:spcBef>
                          <a:spcPts val="0"/>
                        </a:spcBef>
                        <a:spcAft>
                          <a:spcPts val="0"/>
                        </a:spcAft>
                      </a:pPr>
                      <a:r>
                        <a:rPr lang="es-GT" sz="1400" kern="1200" dirty="0">
                          <a:solidFill>
                            <a:schemeClr val="tx1"/>
                          </a:solidFill>
                          <a:latin typeface="+mn-lt"/>
                          <a:ea typeface="+mn-ea"/>
                          <a:cs typeface="+mn-cs"/>
                        </a:rPr>
                        <a:t>Contacto con superficies contaminadas.</a:t>
                      </a:r>
                      <a:endParaRPr lang="en-US" sz="1400" kern="1200" dirty="0">
                        <a:solidFill>
                          <a:schemeClr val="tx1"/>
                        </a:solidFill>
                        <a:latin typeface="+mn-lt"/>
                        <a:ea typeface="+mn-ea"/>
                        <a:cs typeface="+mn-cs"/>
                      </a:endParaRPr>
                    </a:p>
                  </a:txBody>
                  <a:tcPr marL="47025" marR="47025" marT="0" marB="0"/>
                </a:tc>
                <a:tc>
                  <a:txBody>
                    <a:bodyPr/>
                    <a:lstStyle/>
                    <a:p>
                      <a:pPr marL="0" marR="0" algn="l" defTabSz="457200" rtl="0" eaLnBrk="1" latinLnBrk="0" hangingPunct="1">
                        <a:lnSpc>
                          <a:spcPct val="115000"/>
                        </a:lnSpc>
                        <a:spcBef>
                          <a:spcPts val="0"/>
                        </a:spcBef>
                        <a:spcAft>
                          <a:spcPts val="0"/>
                        </a:spcAft>
                      </a:pPr>
                      <a:r>
                        <a:rPr lang="es-GT" sz="1400" kern="1200" dirty="0">
                          <a:solidFill>
                            <a:schemeClr val="tx1"/>
                          </a:solidFill>
                          <a:latin typeface="+mn-lt"/>
                          <a:ea typeface="+mn-ea"/>
                          <a:cs typeface="+mn-cs"/>
                        </a:rPr>
                        <a:t>Higiene de manos, desinfección de superficies.</a:t>
                      </a:r>
                      <a:endParaRPr lang="en-US" sz="1400" kern="1200" dirty="0">
                        <a:solidFill>
                          <a:schemeClr val="tx1"/>
                        </a:solidFill>
                        <a:latin typeface="+mn-lt"/>
                        <a:ea typeface="+mn-ea"/>
                        <a:cs typeface="+mn-cs"/>
                      </a:endParaRPr>
                    </a:p>
                  </a:txBody>
                  <a:tcPr marL="47025" marR="47025" marT="0" marB="0"/>
                </a:tc>
                <a:extLst>
                  <a:ext uri="{0D108BD9-81ED-4DB2-BD59-A6C34878D82A}">
                    <a16:rowId xmlns:a16="http://schemas.microsoft.com/office/drawing/2014/main" val="538219443"/>
                  </a:ext>
                </a:extLst>
              </a:tr>
              <a:tr h="714952">
                <a:tc>
                  <a:txBody>
                    <a:bodyPr/>
                    <a:lstStyle/>
                    <a:p>
                      <a:pPr marL="0" marR="0" algn="l" defTabSz="457200" rtl="0" eaLnBrk="1" latinLnBrk="0" hangingPunct="1">
                        <a:lnSpc>
                          <a:spcPct val="115000"/>
                        </a:lnSpc>
                        <a:spcBef>
                          <a:spcPts val="0"/>
                        </a:spcBef>
                        <a:spcAft>
                          <a:spcPts val="0"/>
                        </a:spcAft>
                      </a:pPr>
                      <a:r>
                        <a:rPr lang="es-GT" sz="1400" kern="1200" dirty="0">
                          <a:solidFill>
                            <a:schemeClr val="tx1"/>
                          </a:solidFill>
                          <a:latin typeface="+mn-lt"/>
                          <a:ea typeface="+mn-ea"/>
                          <a:cs typeface="+mn-cs"/>
                        </a:rPr>
                        <a:t>Vector</a:t>
                      </a:r>
                      <a:endParaRPr lang="en-US" sz="1400" kern="1200" dirty="0">
                        <a:solidFill>
                          <a:schemeClr val="tx1"/>
                        </a:solidFill>
                        <a:latin typeface="+mn-lt"/>
                        <a:ea typeface="+mn-ea"/>
                        <a:cs typeface="+mn-cs"/>
                      </a:endParaRPr>
                    </a:p>
                  </a:txBody>
                  <a:tcPr marL="47025" marR="47025" marT="0" marB="0"/>
                </a:tc>
                <a:tc>
                  <a:txBody>
                    <a:bodyPr/>
                    <a:lstStyle/>
                    <a:p>
                      <a:pPr marL="0" marR="0" algn="l" defTabSz="457200" rtl="0" eaLnBrk="1" latinLnBrk="0" hangingPunct="1">
                        <a:lnSpc>
                          <a:spcPct val="115000"/>
                        </a:lnSpc>
                        <a:spcBef>
                          <a:spcPts val="0"/>
                        </a:spcBef>
                        <a:spcAft>
                          <a:spcPts val="0"/>
                        </a:spcAft>
                      </a:pPr>
                      <a:r>
                        <a:rPr lang="es-GT" sz="1400" kern="1200" dirty="0">
                          <a:solidFill>
                            <a:schemeClr val="tx1"/>
                          </a:solidFill>
                          <a:latin typeface="+mn-lt"/>
                          <a:ea typeface="+mn-ea"/>
                          <a:cs typeface="+mn-cs"/>
                        </a:rPr>
                        <a:t>Picadura de una garrapata, pulga o mosquito portador de enfermedades.</a:t>
                      </a:r>
                      <a:endParaRPr lang="en-US" sz="1400" kern="1200" dirty="0">
                        <a:solidFill>
                          <a:schemeClr val="tx1"/>
                        </a:solidFill>
                        <a:latin typeface="+mn-lt"/>
                        <a:ea typeface="+mn-ea"/>
                        <a:cs typeface="+mn-cs"/>
                      </a:endParaRPr>
                    </a:p>
                  </a:txBody>
                  <a:tcPr marL="47025" marR="47025" marT="0" marB="0"/>
                </a:tc>
                <a:tc>
                  <a:txBody>
                    <a:bodyPr/>
                    <a:lstStyle/>
                    <a:p>
                      <a:pPr marL="0" marR="0" algn="l" defTabSz="457200" rtl="0" eaLnBrk="1" latinLnBrk="0" hangingPunct="1">
                        <a:lnSpc>
                          <a:spcPct val="115000"/>
                        </a:lnSpc>
                        <a:spcBef>
                          <a:spcPts val="0"/>
                        </a:spcBef>
                        <a:spcAft>
                          <a:spcPts val="0"/>
                        </a:spcAft>
                      </a:pPr>
                      <a:r>
                        <a:rPr lang="es-GT" sz="1400" kern="1200" dirty="0">
                          <a:solidFill>
                            <a:schemeClr val="tx1"/>
                          </a:solidFill>
                          <a:latin typeface="+mn-lt"/>
                          <a:ea typeface="+mn-ea"/>
                          <a:cs typeface="+mn-cs"/>
                        </a:rPr>
                        <a:t>Control de vectores.</a:t>
                      </a:r>
                      <a:endParaRPr lang="en-US" sz="1400" kern="1200" dirty="0">
                        <a:solidFill>
                          <a:schemeClr val="tx1"/>
                        </a:solidFill>
                        <a:latin typeface="+mn-lt"/>
                        <a:ea typeface="+mn-ea"/>
                        <a:cs typeface="+mn-cs"/>
                      </a:endParaRPr>
                    </a:p>
                  </a:txBody>
                  <a:tcPr marL="47025" marR="47025" marT="0" marB="0"/>
                </a:tc>
                <a:extLst>
                  <a:ext uri="{0D108BD9-81ED-4DB2-BD59-A6C34878D82A}">
                    <a16:rowId xmlns:a16="http://schemas.microsoft.com/office/drawing/2014/main" val="951551874"/>
                  </a:ext>
                </a:extLst>
              </a:tr>
              <a:tr h="714952">
                <a:tc>
                  <a:txBody>
                    <a:bodyPr/>
                    <a:lstStyle/>
                    <a:p>
                      <a:pPr marL="0" marR="0" algn="l" defTabSz="457200" rtl="0" eaLnBrk="1" latinLnBrk="0" hangingPunct="1">
                        <a:lnSpc>
                          <a:spcPct val="115000"/>
                        </a:lnSpc>
                        <a:spcBef>
                          <a:spcPts val="0"/>
                        </a:spcBef>
                        <a:spcAft>
                          <a:spcPts val="0"/>
                        </a:spcAft>
                      </a:pPr>
                      <a:r>
                        <a:rPr lang="es-GT" sz="1400" kern="1200" dirty="0">
                          <a:solidFill>
                            <a:schemeClr val="tx1"/>
                          </a:solidFill>
                          <a:latin typeface="+mn-lt"/>
                          <a:ea typeface="+mn-ea"/>
                          <a:cs typeface="+mn-cs"/>
                        </a:rPr>
                        <a:t>Vehículo</a:t>
                      </a:r>
                      <a:endParaRPr lang="en-US" sz="1400" kern="1200" dirty="0">
                        <a:solidFill>
                          <a:schemeClr val="tx1"/>
                        </a:solidFill>
                        <a:latin typeface="+mn-lt"/>
                        <a:ea typeface="+mn-ea"/>
                        <a:cs typeface="+mn-cs"/>
                      </a:endParaRPr>
                    </a:p>
                  </a:txBody>
                  <a:tcPr marL="47025" marR="47025" marT="0" marB="0"/>
                </a:tc>
                <a:tc>
                  <a:txBody>
                    <a:bodyPr/>
                    <a:lstStyle/>
                    <a:p>
                      <a:pPr marL="0" marR="0" algn="l" defTabSz="457200" rtl="0" eaLnBrk="1" latinLnBrk="0" hangingPunct="1">
                        <a:lnSpc>
                          <a:spcPct val="115000"/>
                        </a:lnSpc>
                        <a:spcBef>
                          <a:spcPts val="0"/>
                        </a:spcBef>
                        <a:spcAft>
                          <a:spcPts val="0"/>
                        </a:spcAft>
                      </a:pPr>
                      <a:r>
                        <a:rPr lang="es-GT" sz="1400" kern="1200" dirty="0">
                          <a:solidFill>
                            <a:schemeClr val="tx1"/>
                          </a:solidFill>
                          <a:latin typeface="+mn-lt"/>
                          <a:ea typeface="+mn-ea"/>
                          <a:cs typeface="+mn-cs"/>
                        </a:rPr>
                        <a:t>Al comer/beber comida o agua contaminada.</a:t>
                      </a:r>
                      <a:endParaRPr lang="en-US" sz="1400" kern="1200" dirty="0">
                        <a:solidFill>
                          <a:schemeClr val="tx1"/>
                        </a:solidFill>
                        <a:latin typeface="+mn-lt"/>
                        <a:ea typeface="+mn-ea"/>
                        <a:cs typeface="+mn-cs"/>
                      </a:endParaRPr>
                    </a:p>
                  </a:txBody>
                  <a:tcPr marL="47025" marR="47025" marT="0" marB="0"/>
                </a:tc>
                <a:tc>
                  <a:txBody>
                    <a:bodyPr/>
                    <a:lstStyle/>
                    <a:p>
                      <a:pPr marL="0" marR="0" algn="l" defTabSz="457200" rtl="0" eaLnBrk="1" latinLnBrk="0" hangingPunct="1">
                        <a:lnSpc>
                          <a:spcPct val="115000"/>
                        </a:lnSpc>
                        <a:spcBef>
                          <a:spcPts val="0"/>
                        </a:spcBef>
                        <a:spcAft>
                          <a:spcPts val="0"/>
                        </a:spcAft>
                      </a:pPr>
                      <a:r>
                        <a:rPr lang="es-GT" sz="1400" kern="1200" dirty="0">
                          <a:solidFill>
                            <a:schemeClr val="tx1"/>
                          </a:solidFill>
                          <a:latin typeface="+mn-lt"/>
                          <a:ea typeface="+mn-ea"/>
                          <a:cs typeface="+mn-cs"/>
                        </a:rPr>
                        <a:t>Higiene y saneamiento adecuados, cocinar los alimentos correctamente, hervir el agua.</a:t>
                      </a:r>
                      <a:endParaRPr lang="en-US" sz="1400" kern="1200" dirty="0">
                        <a:solidFill>
                          <a:schemeClr val="tx1"/>
                        </a:solidFill>
                        <a:latin typeface="+mn-lt"/>
                        <a:ea typeface="+mn-ea"/>
                        <a:cs typeface="+mn-cs"/>
                      </a:endParaRPr>
                    </a:p>
                  </a:txBody>
                  <a:tcPr marL="47025" marR="47025" marT="0" marB="0"/>
                </a:tc>
                <a:extLst>
                  <a:ext uri="{0D108BD9-81ED-4DB2-BD59-A6C34878D82A}">
                    <a16:rowId xmlns:a16="http://schemas.microsoft.com/office/drawing/2014/main" val="1937263203"/>
                  </a:ext>
                </a:extLst>
              </a:tr>
              <a:tr h="714952">
                <a:tc>
                  <a:txBody>
                    <a:bodyPr/>
                    <a:lstStyle/>
                    <a:p>
                      <a:pPr marL="0" marR="0" algn="l" defTabSz="457200" rtl="0" eaLnBrk="1" latinLnBrk="0" hangingPunct="1">
                        <a:lnSpc>
                          <a:spcPct val="115000"/>
                        </a:lnSpc>
                        <a:spcBef>
                          <a:spcPts val="0"/>
                        </a:spcBef>
                        <a:spcAft>
                          <a:spcPts val="0"/>
                        </a:spcAft>
                      </a:pPr>
                      <a:r>
                        <a:rPr lang="es-GT" sz="1400" kern="1200" dirty="0" err="1">
                          <a:solidFill>
                            <a:schemeClr val="tx1"/>
                          </a:solidFill>
                          <a:latin typeface="+mn-lt"/>
                          <a:ea typeface="+mn-ea"/>
                          <a:cs typeface="+mn-cs"/>
                        </a:rPr>
                        <a:t>Aerotransportador</a:t>
                      </a:r>
                      <a:endParaRPr lang="en-US" sz="1400" kern="1200" dirty="0">
                        <a:solidFill>
                          <a:schemeClr val="tx1"/>
                        </a:solidFill>
                        <a:latin typeface="+mn-lt"/>
                        <a:ea typeface="+mn-ea"/>
                        <a:cs typeface="+mn-cs"/>
                      </a:endParaRPr>
                    </a:p>
                  </a:txBody>
                  <a:tcPr marL="47025" marR="47025" marT="0" marB="0"/>
                </a:tc>
                <a:tc>
                  <a:txBody>
                    <a:bodyPr/>
                    <a:lstStyle/>
                    <a:p>
                      <a:pPr marL="0" marR="0" algn="l" defTabSz="457200" rtl="0" eaLnBrk="1" latinLnBrk="0" hangingPunct="1">
                        <a:lnSpc>
                          <a:spcPct val="115000"/>
                        </a:lnSpc>
                        <a:spcBef>
                          <a:spcPts val="0"/>
                        </a:spcBef>
                        <a:spcAft>
                          <a:spcPts val="0"/>
                        </a:spcAft>
                      </a:pPr>
                      <a:r>
                        <a:rPr lang="es-GT" sz="1400" kern="1200" dirty="0">
                          <a:solidFill>
                            <a:schemeClr val="tx1"/>
                          </a:solidFill>
                          <a:latin typeface="+mn-lt"/>
                          <a:ea typeface="+mn-ea"/>
                          <a:cs typeface="+mn-cs"/>
                        </a:rPr>
                        <a:t>Patógeno en partículas de polvo o pequeñas gotas respiratorias.</a:t>
                      </a:r>
                      <a:endParaRPr lang="en-US" sz="1400" kern="1200" dirty="0">
                        <a:solidFill>
                          <a:schemeClr val="tx1"/>
                        </a:solidFill>
                        <a:latin typeface="+mn-lt"/>
                        <a:ea typeface="+mn-ea"/>
                        <a:cs typeface="+mn-cs"/>
                      </a:endParaRPr>
                    </a:p>
                  </a:txBody>
                  <a:tcPr marL="47025" marR="47025" marT="0" marB="0"/>
                </a:tc>
                <a:tc>
                  <a:txBody>
                    <a:bodyPr/>
                    <a:lstStyle/>
                    <a:p>
                      <a:pPr marL="0" marR="0" algn="l" defTabSz="457200" rtl="0" eaLnBrk="1" latinLnBrk="0" hangingPunct="1">
                        <a:lnSpc>
                          <a:spcPct val="115000"/>
                        </a:lnSpc>
                        <a:spcBef>
                          <a:spcPts val="0"/>
                        </a:spcBef>
                        <a:spcAft>
                          <a:spcPts val="0"/>
                        </a:spcAft>
                      </a:pPr>
                      <a:r>
                        <a:rPr lang="es-GT" sz="1400" kern="1200" dirty="0">
                          <a:solidFill>
                            <a:schemeClr val="tx1"/>
                          </a:solidFill>
                          <a:latin typeface="+mn-lt"/>
                          <a:ea typeface="+mn-ea"/>
                          <a:cs typeface="+mn-cs"/>
                        </a:rPr>
                        <a:t>Protección respiratoria, aislamiento (si es necesario).</a:t>
                      </a:r>
                      <a:endParaRPr lang="en-US" sz="1400" kern="1200" dirty="0">
                        <a:solidFill>
                          <a:schemeClr val="tx1"/>
                        </a:solidFill>
                        <a:latin typeface="+mn-lt"/>
                        <a:ea typeface="+mn-ea"/>
                        <a:cs typeface="+mn-cs"/>
                      </a:endParaRPr>
                    </a:p>
                  </a:txBody>
                  <a:tcPr marL="47025" marR="47025" marT="0" marB="0"/>
                </a:tc>
                <a:extLst>
                  <a:ext uri="{0D108BD9-81ED-4DB2-BD59-A6C34878D82A}">
                    <a16:rowId xmlns:a16="http://schemas.microsoft.com/office/drawing/2014/main" val="1122668599"/>
                  </a:ext>
                </a:extLst>
              </a:tr>
            </a:tbl>
          </a:graphicData>
        </a:graphic>
      </p:graphicFrame>
    </p:spTree>
    <p:extLst>
      <p:ext uri="{BB962C8B-B14F-4D97-AF65-F5344CB8AC3E}">
        <p14:creationId xmlns:p14="http://schemas.microsoft.com/office/powerpoint/2010/main" val="14291875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B2178-2DBF-41E2-833C-EB031E0A247B}"/>
              </a:ext>
            </a:extLst>
          </p:cNvPr>
          <p:cNvSpPr>
            <a:spLocks noGrp="1"/>
          </p:cNvSpPr>
          <p:nvPr>
            <p:ph type="title"/>
          </p:nvPr>
        </p:nvSpPr>
        <p:spPr>
          <a:xfrm>
            <a:off x="1898100" y="160814"/>
            <a:ext cx="6788699" cy="857250"/>
          </a:xfrm>
        </p:spPr>
        <p:txBody>
          <a:bodyPr>
            <a:noAutofit/>
          </a:bodyPr>
          <a:lstStyle/>
          <a:p>
            <a:pPr marL="0" marR="0" algn="ctr">
              <a:lnSpc>
                <a:spcPct val="115000"/>
              </a:lnSpc>
              <a:spcBef>
                <a:spcPts val="0"/>
              </a:spcBef>
              <a:spcAft>
                <a:spcPts val="0"/>
              </a:spcAft>
            </a:pPr>
            <a:r>
              <a:rPr lang="es-GT"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Forma en que funciona </a:t>
            </a:r>
            <a:r>
              <a:rPr lang="es-GT" sz="1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a:t>
            </a:r>
            <a:r>
              <a:rPr lang="es-GT"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uestro </a:t>
            </a:r>
            <a:r>
              <a:rPr lang="es-GT" sz="1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s</a:t>
            </a:r>
            <a:r>
              <a:rPr lang="es-GT"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istema </a:t>
            </a:r>
            <a:r>
              <a:rPr lang="es-GT" sz="1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i</a:t>
            </a:r>
            <a:r>
              <a:rPr lang="es-GT"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nmunológico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s-GT"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(2:11)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Online Media 3">
            <a:hlinkClick r:id="" action="ppaction://media"/>
            <a:extLst>
              <a:ext uri="{FF2B5EF4-FFF2-40B4-BE49-F238E27FC236}">
                <a16:creationId xmlns:a16="http://schemas.microsoft.com/office/drawing/2014/main" id="{91FFE0AC-BFE1-4EC5-AD93-DCF3EA96F216}"/>
              </a:ext>
            </a:extLst>
          </p:cNvPr>
          <p:cNvPicPr>
            <a:picLocks noRot="1" noChangeAspect="1"/>
          </p:cNvPicPr>
          <p:nvPr>
            <a:videoFile r:link="rId1"/>
          </p:nvPr>
        </p:nvPicPr>
        <p:blipFill>
          <a:blip r:embed="rId4"/>
          <a:stretch>
            <a:fillRect/>
          </a:stretch>
        </p:blipFill>
        <p:spPr>
          <a:xfrm>
            <a:off x="1898100" y="953372"/>
            <a:ext cx="6699053" cy="3939667"/>
          </a:xfrm>
          <a:prstGeom prst="rect">
            <a:avLst/>
          </a:prstGeom>
        </p:spPr>
      </p:pic>
    </p:spTree>
    <p:extLst>
      <p:ext uri="{BB962C8B-B14F-4D97-AF65-F5344CB8AC3E}">
        <p14:creationId xmlns:p14="http://schemas.microsoft.com/office/powerpoint/2010/main" val="12181243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B2178-2DBF-41E2-833C-EB031E0A247B}"/>
              </a:ext>
            </a:extLst>
          </p:cNvPr>
          <p:cNvSpPr>
            <a:spLocks noGrp="1"/>
          </p:cNvSpPr>
          <p:nvPr>
            <p:ph type="title"/>
          </p:nvPr>
        </p:nvSpPr>
        <p:spPr>
          <a:xfrm>
            <a:off x="1898100" y="160814"/>
            <a:ext cx="6788699" cy="857250"/>
          </a:xfrm>
        </p:spPr>
        <p:txBody>
          <a:bodyPr>
            <a:noAutofit/>
          </a:bodyPr>
          <a:lstStyle/>
          <a:p>
            <a:pPr marL="0" marR="0">
              <a:lnSpc>
                <a:spcPct val="115000"/>
              </a:lnSpc>
              <a:spcAft>
                <a:spcPts val="0"/>
              </a:spcAft>
            </a:pPr>
            <a:r>
              <a:rPr lang="es-GT" sz="3200" b="1" dirty="0">
                <a:solidFill>
                  <a:srgbClr val="C00000"/>
                </a:solidFill>
              </a:rPr>
              <a:t>Explicación de las vacunas</a:t>
            </a:r>
            <a:endParaRPr lang="en-US" sz="3200" b="1" dirty="0">
              <a:solidFill>
                <a:srgbClr val="C00000"/>
              </a:solidFill>
            </a:endParaRPr>
          </a:p>
        </p:txBody>
      </p:sp>
      <p:sp>
        <p:nvSpPr>
          <p:cNvPr id="5" name="Content Placeholder 2">
            <a:extLst>
              <a:ext uri="{FF2B5EF4-FFF2-40B4-BE49-F238E27FC236}">
                <a16:creationId xmlns:a16="http://schemas.microsoft.com/office/drawing/2014/main" id="{5D554E2F-280B-424D-ACE0-093262959EAC}"/>
              </a:ext>
            </a:extLst>
          </p:cNvPr>
          <p:cNvSpPr>
            <a:spLocks noGrp="1"/>
          </p:cNvSpPr>
          <p:nvPr>
            <p:ph idx="1"/>
          </p:nvPr>
        </p:nvSpPr>
        <p:spPr>
          <a:xfrm>
            <a:off x="1898100" y="1014982"/>
            <a:ext cx="5252977" cy="3962551"/>
          </a:xfrm>
        </p:spPr>
        <p:txBody>
          <a:bodyPr>
            <a:normAutofit lnSpcReduction="10000"/>
          </a:bodyPr>
          <a:lstStyle/>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Las vacunas trabajan con el cuerpo para desarrollar de manera segura inmunidad a las enfermedades;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Imitan una infección (no enfermedad) que hace que el sistema inmunológico produzca anticuerpos, esto </a:t>
            </a:r>
            <a:r>
              <a:rPr lang="es-GT" sz="1800" dirty="0">
                <a:latin typeface="Times New Roman" panose="02020603050405020304" pitchFamily="18" charset="0"/>
                <a:ea typeface="Calibri" panose="020F0502020204030204" pitchFamily="34" charset="0"/>
                <a:cs typeface="Times New Roman" panose="02020603050405020304" pitchFamily="18" charset="0"/>
              </a:rPr>
              <a:t>demora</a:t>
            </a: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 unas semanas;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A veces, la infección de imitación puede causar síntomas menores, como fiebre.  Esto es normal y debe esperarse a medida que el cuerpo desarrolla inmunidad;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Una vez que la infección de imitación desaparece, el cuerpo recordará cómo combatir esa enfermedad en el futuro.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CE838E16-EE6B-43B4-B0A0-69B37BC6F736}"/>
              </a:ext>
            </a:extLst>
          </p:cNvPr>
          <p:cNvPicPr>
            <a:picLocks noChangeAspect="1"/>
          </p:cNvPicPr>
          <p:nvPr/>
        </p:nvPicPr>
        <p:blipFill rotWithShape="1">
          <a:blip r:embed="rId3"/>
          <a:srcRect l="23259" t="16352" r="23660" b="2998"/>
          <a:stretch/>
        </p:blipFill>
        <p:spPr>
          <a:xfrm>
            <a:off x="7151077" y="1217734"/>
            <a:ext cx="1887416" cy="2708032"/>
          </a:xfrm>
          <a:prstGeom prst="rect">
            <a:avLst/>
          </a:prstGeom>
        </p:spPr>
      </p:pic>
      <p:sp>
        <p:nvSpPr>
          <p:cNvPr id="7" name="TextBox 6">
            <a:extLst>
              <a:ext uri="{FF2B5EF4-FFF2-40B4-BE49-F238E27FC236}">
                <a16:creationId xmlns:a16="http://schemas.microsoft.com/office/drawing/2014/main" id="{971198F5-6718-4942-B800-367003ABE2D0}"/>
              </a:ext>
            </a:extLst>
          </p:cNvPr>
          <p:cNvSpPr txBox="1"/>
          <p:nvPr/>
        </p:nvSpPr>
        <p:spPr>
          <a:xfrm>
            <a:off x="7256584" y="3945220"/>
            <a:ext cx="1676401" cy="553998"/>
          </a:xfrm>
          <a:prstGeom prst="rect">
            <a:avLst/>
          </a:prstGeom>
          <a:noFill/>
        </p:spPr>
        <p:txBody>
          <a:bodyPr wrap="square" rtlCol="0">
            <a:spAutoFit/>
          </a:bodyPr>
          <a:lstStyle/>
          <a:p>
            <a:r>
              <a:rPr lang="en-US" sz="1000" dirty="0"/>
              <a:t>“</a:t>
            </a:r>
            <a:r>
              <a:rPr lang="en-US" sz="1000" dirty="0" err="1"/>
              <a:t>Jeringa</a:t>
            </a:r>
            <a:r>
              <a:rPr lang="en-US" sz="1000" dirty="0"/>
              <a:t> y </a:t>
            </a:r>
            <a:r>
              <a:rPr lang="en-US" sz="1000" dirty="0" err="1"/>
              <a:t>vacuna</a:t>
            </a:r>
            <a:r>
              <a:rPr lang="en-US" sz="1000" dirty="0"/>
              <a:t>" </a:t>
            </a:r>
            <a:r>
              <a:rPr lang="en-US" sz="1000" dirty="0" err="1"/>
              <a:t>por</a:t>
            </a:r>
            <a:r>
              <a:rPr lang="en-US" sz="1000" dirty="0"/>
              <a:t> NIAID con </a:t>
            </a:r>
            <a:r>
              <a:rPr lang="en-US" sz="1000" dirty="0" err="1"/>
              <a:t>licencia</a:t>
            </a:r>
            <a:r>
              <a:rPr lang="en-US" sz="1000" dirty="0"/>
              <a:t> CC BY 2.0 </a:t>
            </a:r>
          </a:p>
        </p:txBody>
      </p:sp>
    </p:spTree>
    <p:extLst>
      <p:ext uri="{BB962C8B-B14F-4D97-AF65-F5344CB8AC3E}">
        <p14:creationId xmlns:p14="http://schemas.microsoft.com/office/powerpoint/2010/main" val="19694826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07F72595-FF99-4867-A8B5-17A2DD4CA66C}"/>
              </a:ext>
            </a:extLst>
          </p:cNvPr>
          <p:cNvGraphicFramePr>
            <a:graphicFrameLocks noGrp="1"/>
          </p:cNvGraphicFramePr>
          <p:nvPr>
            <p:ph idx="1"/>
            <p:extLst>
              <p:ext uri="{D42A27DB-BD31-4B8C-83A1-F6EECF244321}">
                <p14:modId xmlns:p14="http://schemas.microsoft.com/office/powerpoint/2010/main" val="2676001016"/>
              </p:ext>
            </p:extLst>
          </p:nvPr>
        </p:nvGraphicFramePr>
        <p:xfrm>
          <a:off x="1883043" y="384376"/>
          <a:ext cx="6827004" cy="4374747"/>
        </p:xfrm>
        <a:graphic>
          <a:graphicData uri="http://schemas.openxmlformats.org/drawingml/2006/table">
            <a:tbl>
              <a:tblPr firstRow="1" firstCol="1" bandRow="1">
                <a:tableStyleId>{8A107856-5554-42FB-B03E-39F5DBC370BA}</a:tableStyleId>
              </a:tblPr>
              <a:tblGrid>
                <a:gridCol w="2595967">
                  <a:extLst>
                    <a:ext uri="{9D8B030D-6E8A-4147-A177-3AD203B41FA5}">
                      <a16:colId xmlns:a16="http://schemas.microsoft.com/office/drawing/2014/main" val="1030413878"/>
                    </a:ext>
                  </a:extLst>
                </a:gridCol>
                <a:gridCol w="4231037">
                  <a:extLst>
                    <a:ext uri="{9D8B030D-6E8A-4147-A177-3AD203B41FA5}">
                      <a16:colId xmlns:a16="http://schemas.microsoft.com/office/drawing/2014/main" val="2027831254"/>
                    </a:ext>
                  </a:extLst>
                </a:gridCol>
              </a:tblGrid>
              <a:tr h="477979">
                <a:tc>
                  <a:txBody>
                    <a:bodyPr/>
                    <a:lstStyle/>
                    <a:p>
                      <a:pPr marL="0" marR="0" algn="l" defTabSz="457200" rtl="0" eaLnBrk="1" latinLnBrk="0" hangingPunct="1">
                        <a:lnSpc>
                          <a:spcPct val="115000"/>
                        </a:lnSpc>
                        <a:spcBef>
                          <a:spcPts val="0"/>
                        </a:spcBef>
                        <a:spcAft>
                          <a:spcPts val="0"/>
                        </a:spcAft>
                      </a:pPr>
                      <a:r>
                        <a:rPr lang="en-US" sz="1600" b="1" kern="1200">
                          <a:solidFill>
                            <a:srgbClr val="C00000"/>
                          </a:solidFill>
                        </a:rPr>
                        <a:t>Tipos de Vacunas</a:t>
                      </a:r>
                      <a:endParaRPr lang="en-US" sz="1600" b="1" kern="1200">
                        <a:solidFill>
                          <a:srgbClr val="C00000"/>
                        </a:solidFill>
                        <a:latin typeface="+mj-lt"/>
                        <a:ea typeface="+mn-ea"/>
                        <a:cs typeface="+mn-cs"/>
                      </a:endParaRPr>
                    </a:p>
                  </a:txBody>
                  <a:tcPr marL="68580" marR="68580" marT="0" marB="0"/>
                </a:tc>
                <a:tc>
                  <a:txBody>
                    <a:bodyPr/>
                    <a:lstStyle/>
                    <a:p>
                      <a:pPr marL="0" marR="0" algn="l" defTabSz="457200" rtl="0" eaLnBrk="1" latinLnBrk="0" hangingPunct="1">
                        <a:lnSpc>
                          <a:spcPct val="115000"/>
                        </a:lnSpc>
                        <a:spcBef>
                          <a:spcPts val="0"/>
                        </a:spcBef>
                        <a:spcAft>
                          <a:spcPts val="0"/>
                        </a:spcAft>
                      </a:pPr>
                      <a:r>
                        <a:rPr lang="en-US" sz="1600" b="1" kern="1200" dirty="0">
                          <a:solidFill>
                            <a:srgbClr val="C00000"/>
                          </a:solidFill>
                        </a:rPr>
                        <a:t>Como </a:t>
                      </a:r>
                      <a:r>
                        <a:rPr lang="en-US" sz="1600" b="1" kern="1200" dirty="0" err="1">
                          <a:solidFill>
                            <a:srgbClr val="C00000"/>
                          </a:solidFill>
                        </a:rPr>
                        <a:t>Trabajan</a:t>
                      </a:r>
                      <a:endParaRPr lang="en-US" sz="1600" b="1" kern="1200" dirty="0">
                        <a:solidFill>
                          <a:srgbClr val="C00000"/>
                        </a:solidFill>
                        <a:latin typeface="+mj-lt"/>
                        <a:ea typeface="+mn-ea"/>
                        <a:cs typeface="+mn-cs"/>
                      </a:endParaRPr>
                    </a:p>
                  </a:txBody>
                  <a:tcPr marL="68580" marR="68580" marT="0" marB="0"/>
                </a:tc>
                <a:extLst>
                  <a:ext uri="{0D108BD9-81ED-4DB2-BD59-A6C34878D82A}">
                    <a16:rowId xmlns:a16="http://schemas.microsoft.com/office/drawing/2014/main" val="3282070354"/>
                  </a:ext>
                </a:extLst>
              </a:tr>
              <a:tr h="671683">
                <a:tc>
                  <a:txBody>
                    <a:bodyPr/>
                    <a:lstStyle/>
                    <a:p>
                      <a:pPr marL="0" marR="0" algn="l" defTabSz="457200" rtl="0" eaLnBrk="1" latinLnBrk="0" hangingPunct="1">
                        <a:lnSpc>
                          <a:spcPct val="115000"/>
                        </a:lnSpc>
                        <a:spcBef>
                          <a:spcPts val="0"/>
                        </a:spcBef>
                        <a:spcAft>
                          <a:spcPts val="0"/>
                        </a:spcAft>
                      </a:pPr>
                      <a:r>
                        <a:rPr lang="en-US" sz="1400" kern="1200" dirty="0" err="1">
                          <a:solidFill>
                            <a:schemeClr val="tx1"/>
                          </a:solidFill>
                          <a:latin typeface="+mn-lt"/>
                          <a:ea typeface="+mn-ea"/>
                          <a:cs typeface="+mn-cs"/>
                        </a:rPr>
                        <a:t>Inactivadas</a:t>
                      </a:r>
                      <a:endParaRPr lang="en-US" sz="1400" kern="1200" dirty="0">
                        <a:solidFill>
                          <a:schemeClr val="tx1"/>
                        </a:solidFill>
                        <a:latin typeface="+mn-lt"/>
                        <a:ea typeface="+mn-ea"/>
                        <a:cs typeface="+mn-cs"/>
                      </a:endParaRPr>
                    </a:p>
                  </a:txBody>
                  <a:tcPr marL="68580" marR="68580" marT="0" marB="0"/>
                </a:tc>
                <a:tc>
                  <a:txBody>
                    <a:bodyPr/>
                    <a:lstStyle/>
                    <a:p>
                      <a:pPr marL="0" marR="0" algn="l" defTabSz="457200" rtl="0" eaLnBrk="1" latinLnBrk="0" hangingPunct="1">
                        <a:lnSpc>
                          <a:spcPct val="115000"/>
                        </a:lnSpc>
                        <a:spcBef>
                          <a:spcPts val="0"/>
                        </a:spcBef>
                        <a:spcAft>
                          <a:spcPts val="0"/>
                        </a:spcAft>
                      </a:pPr>
                      <a:r>
                        <a:rPr lang="es-GT" sz="1600" kern="1200" dirty="0">
                          <a:solidFill>
                            <a:schemeClr val="tx1"/>
                          </a:solidFill>
                          <a:latin typeface="+mn-lt"/>
                          <a:ea typeface="+mn-ea"/>
                          <a:cs typeface="+mn-cs"/>
                        </a:rPr>
                        <a:t>Usan una versión muerta del germen que causa una enfermedad.</a:t>
                      </a:r>
                      <a:endParaRPr lang="en-US" sz="1600" kern="1200" dirty="0">
                        <a:solidFill>
                          <a:schemeClr val="tx1"/>
                        </a:solidFill>
                        <a:latin typeface="+mn-lt"/>
                        <a:ea typeface="+mn-ea"/>
                        <a:cs typeface="+mn-cs"/>
                      </a:endParaRPr>
                    </a:p>
                  </a:txBody>
                  <a:tcPr marL="68580" marR="68580" marT="0" marB="0"/>
                </a:tc>
                <a:extLst>
                  <a:ext uri="{0D108BD9-81ED-4DB2-BD59-A6C34878D82A}">
                    <a16:rowId xmlns:a16="http://schemas.microsoft.com/office/drawing/2014/main" val="3379716995"/>
                  </a:ext>
                </a:extLst>
              </a:tr>
              <a:tr h="324900">
                <a:tc>
                  <a:txBody>
                    <a:bodyPr/>
                    <a:lstStyle/>
                    <a:p>
                      <a:pPr marL="0" marR="0" algn="l" defTabSz="457200" rtl="0" eaLnBrk="1" latinLnBrk="0" hangingPunct="1">
                        <a:lnSpc>
                          <a:spcPct val="115000"/>
                        </a:lnSpc>
                        <a:spcBef>
                          <a:spcPts val="0"/>
                        </a:spcBef>
                        <a:spcAft>
                          <a:spcPts val="0"/>
                        </a:spcAft>
                      </a:pPr>
                      <a:r>
                        <a:rPr lang="es-GT" sz="1400" kern="1200" dirty="0">
                          <a:solidFill>
                            <a:schemeClr val="tx1"/>
                          </a:solidFill>
                          <a:latin typeface="+mn-lt"/>
                          <a:ea typeface="+mn-ea"/>
                          <a:cs typeface="+mn-cs"/>
                        </a:rPr>
                        <a:t>Vida-Atenuada</a:t>
                      </a:r>
                      <a:endParaRPr lang="en-US" sz="1400" kern="1200" dirty="0">
                        <a:solidFill>
                          <a:schemeClr val="tx1"/>
                        </a:solidFill>
                        <a:latin typeface="+mn-lt"/>
                        <a:ea typeface="+mn-ea"/>
                        <a:cs typeface="+mn-cs"/>
                      </a:endParaRPr>
                    </a:p>
                  </a:txBody>
                  <a:tcPr marL="68580" marR="68580" marT="0" marB="0"/>
                </a:tc>
                <a:tc>
                  <a:txBody>
                    <a:bodyPr/>
                    <a:lstStyle/>
                    <a:p>
                      <a:pPr marL="0" marR="0" algn="l" defTabSz="457200" rtl="0" eaLnBrk="1" latinLnBrk="0" hangingPunct="1">
                        <a:lnSpc>
                          <a:spcPct val="115000"/>
                        </a:lnSpc>
                        <a:spcBef>
                          <a:spcPts val="0"/>
                        </a:spcBef>
                        <a:spcAft>
                          <a:spcPts val="0"/>
                        </a:spcAft>
                      </a:pPr>
                      <a:r>
                        <a:rPr lang="es-GT" sz="1600" kern="1200" dirty="0">
                          <a:solidFill>
                            <a:schemeClr val="tx1"/>
                          </a:solidFill>
                          <a:latin typeface="+mn-lt"/>
                          <a:ea typeface="+mn-ea"/>
                          <a:cs typeface="+mn-cs"/>
                        </a:rPr>
                        <a:t>Utilizan una forma debilitada (o atenuada) del germen.</a:t>
                      </a:r>
                      <a:endParaRPr lang="en-US" sz="1600" kern="1200" dirty="0">
                        <a:solidFill>
                          <a:schemeClr val="tx1"/>
                        </a:solidFill>
                        <a:latin typeface="+mn-lt"/>
                        <a:ea typeface="+mn-ea"/>
                        <a:cs typeface="+mn-cs"/>
                      </a:endParaRPr>
                    </a:p>
                  </a:txBody>
                  <a:tcPr marL="68580" marR="68580" marT="0" marB="0"/>
                </a:tc>
                <a:extLst>
                  <a:ext uri="{0D108BD9-81ED-4DB2-BD59-A6C34878D82A}">
                    <a16:rowId xmlns:a16="http://schemas.microsoft.com/office/drawing/2014/main" val="2102451542"/>
                  </a:ext>
                </a:extLst>
              </a:tr>
              <a:tr h="671683">
                <a:tc>
                  <a:txBody>
                    <a:bodyPr/>
                    <a:lstStyle/>
                    <a:p>
                      <a:pPr marL="0" marR="0" algn="l" defTabSz="457200" rtl="0" eaLnBrk="1" latinLnBrk="0" hangingPunct="1">
                        <a:lnSpc>
                          <a:spcPct val="115000"/>
                        </a:lnSpc>
                        <a:spcBef>
                          <a:spcPts val="0"/>
                        </a:spcBef>
                        <a:spcAft>
                          <a:spcPts val="0"/>
                        </a:spcAft>
                      </a:pPr>
                      <a:r>
                        <a:rPr lang="es-GT" sz="1400" kern="1200" dirty="0">
                          <a:solidFill>
                            <a:schemeClr val="tx1"/>
                          </a:solidFill>
                          <a:latin typeface="+mn-lt"/>
                          <a:ea typeface="+mn-ea"/>
                          <a:cs typeface="+mn-cs"/>
                        </a:rPr>
                        <a:t>ARNm</a:t>
                      </a:r>
                      <a:endParaRPr lang="en-US" sz="1400" kern="1200" dirty="0">
                        <a:solidFill>
                          <a:schemeClr val="tx1"/>
                        </a:solidFill>
                        <a:latin typeface="+mn-lt"/>
                        <a:ea typeface="+mn-ea"/>
                        <a:cs typeface="+mn-cs"/>
                      </a:endParaRPr>
                    </a:p>
                  </a:txBody>
                  <a:tcPr marL="68580" marR="68580" marT="0" marB="0"/>
                </a:tc>
                <a:tc>
                  <a:txBody>
                    <a:bodyPr/>
                    <a:lstStyle/>
                    <a:p>
                      <a:pPr marL="0" marR="0" algn="l" defTabSz="457200" rtl="0" eaLnBrk="1" latinLnBrk="0" hangingPunct="1">
                        <a:lnSpc>
                          <a:spcPct val="115000"/>
                        </a:lnSpc>
                        <a:spcBef>
                          <a:spcPts val="0"/>
                        </a:spcBef>
                        <a:spcAft>
                          <a:spcPts val="0"/>
                        </a:spcAft>
                      </a:pPr>
                      <a:r>
                        <a:rPr lang="es-GT" sz="1600" kern="1200" dirty="0">
                          <a:solidFill>
                            <a:schemeClr val="tx1"/>
                          </a:solidFill>
                          <a:latin typeface="+mn-lt"/>
                          <a:ea typeface="+mn-ea"/>
                          <a:cs typeface="+mn-cs"/>
                        </a:rPr>
                        <a:t>Fabrican proteínas para desencadenar una respuesta inmunitaria.</a:t>
                      </a:r>
                      <a:endParaRPr lang="en-US" sz="1600" kern="1200" dirty="0">
                        <a:solidFill>
                          <a:schemeClr val="tx1"/>
                        </a:solidFill>
                        <a:latin typeface="+mn-lt"/>
                        <a:ea typeface="+mn-ea"/>
                        <a:cs typeface="+mn-cs"/>
                      </a:endParaRPr>
                    </a:p>
                  </a:txBody>
                  <a:tcPr marL="68580" marR="68580" marT="0" marB="0"/>
                </a:tc>
                <a:extLst>
                  <a:ext uri="{0D108BD9-81ED-4DB2-BD59-A6C34878D82A}">
                    <a16:rowId xmlns:a16="http://schemas.microsoft.com/office/drawing/2014/main" val="871041402"/>
                  </a:ext>
                </a:extLst>
              </a:tr>
              <a:tr h="671683">
                <a:tc>
                  <a:txBody>
                    <a:bodyPr/>
                    <a:lstStyle/>
                    <a:p>
                      <a:pPr marL="0" marR="0" algn="l" defTabSz="457200" rtl="0" eaLnBrk="1" latinLnBrk="0" hangingPunct="1">
                        <a:lnSpc>
                          <a:spcPct val="115000"/>
                        </a:lnSpc>
                        <a:spcBef>
                          <a:spcPts val="0"/>
                        </a:spcBef>
                        <a:spcAft>
                          <a:spcPts val="0"/>
                        </a:spcAft>
                      </a:pPr>
                      <a:r>
                        <a:rPr lang="es-GT" sz="1400" kern="1200" dirty="0">
                          <a:solidFill>
                            <a:schemeClr val="tx1"/>
                          </a:solidFill>
                          <a:latin typeface="+mn-lt"/>
                          <a:ea typeface="+mn-ea"/>
                          <a:cs typeface="+mn-cs"/>
                        </a:rPr>
                        <a:t>Subunidad, recombinante, polisacárido y conjugado</a:t>
                      </a:r>
                      <a:endParaRPr lang="en-US" sz="1400" kern="1200" dirty="0">
                        <a:solidFill>
                          <a:schemeClr val="tx1"/>
                        </a:solidFill>
                        <a:latin typeface="+mn-lt"/>
                        <a:ea typeface="+mn-ea"/>
                        <a:cs typeface="+mn-cs"/>
                      </a:endParaRPr>
                    </a:p>
                  </a:txBody>
                  <a:tcPr marL="68580" marR="68580" marT="0" marB="0"/>
                </a:tc>
                <a:tc>
                  <a:txBody>
                    <a:bodyPr/>
                    <a:lstStyle/>
                    <a:p>
                      <a:pPr marL="0" marR="0" algn="l" defTabSz="457200" rtl="0" eaLnBrk="1" latinLnBrk="0" hangingPunct="1">
                        <a:lnSpc>
                          <a:spcPct val="115000"/>
                        </a:lnSpc>
                        <a:spcBef>
                          <a:spcPts val="0"/>
                        </a:spcBef>
                        <a:spcAft>
                          <a:spcPts val="0"/>
                        </a:spcAft>
                      </a:pPr>
                      <a:r>
                        <a:rPr lang="es-GT" sz="1600" kern="1200" dirty="0">
                          <a:solidFill>
                            <a:schemeClr val="tx1"/>
                          </a:solidFill>
                          <a:latin typeface="+mn-lt"/>
                          <a:ea typeface="+mn-ea"/>
                          <a:cs typeface="+mn-cs"/>
                        </a:rPr>
                        <a:t>Utilizan partes específicas del germen, como su proteína, azúcar o cápside.</a:t>
                      </a:r>
                      <a:endParaRPr lang="en-US" sz="1600" kern="1200" dirty="0">
                        <a:solidFill>
                          <a:schemeClr val="tx1"/>
                        </a:solidFill>
                        <a:latin typeface="+mn-lt"/>
                        <a:ea typeface="+mn-ea"/>
                        <a:cs typeface="+mn-cs"/>
                      </a:endParaRPr>
                    </a:p>
                  </a:txBody>
                  <a:tcPr marL="68580" marR="68580" marT="0" marB="0"/>
                </a:tc>
                <a:extLst>
                  <a:ext uri="{0D108BD9-81ED-4DB2-BD59-A6C34878D82A}">
                    <a16:rowId xmlns:a16="http://schemas.microsoft.com/office/drawing/2014/main" val="1127032388"/>
                  </a:ext>
                </a:extLst>
              </a:tr>
              <a:tr h="671683">
                <a:tc>
                  <a:txBody>
                    <a:bodyPr/>
                    <a:lstStyle/>
                    <a:p>
                      <a:pPr marL="0" marR="0" algn="l" defTabSz="457200" rtl="0" eaLnBrk="1" latinLnBrk="0" hangingPunct="1">
                        <a:lnSpc>
                          <a:spcPct val="115000"/>
                        </a:lnSpc>
                        <a:spcBef>
                          <a:spcPts val="0"/>
                        </a:spcBef>
                        <a:spcAft>
                          <a:spcPts val="0"/>
                        </a:spcAft>
                      </a:pPr>
                      <a:r>
                        <a:rPr lang="es-GT" sz="1400" b="1" kern="1200" dirty="0">
                          <a:solidFill>
                            <a:schemeClr val="tx1"/>
                          </a:solidFill>
                          <a:latin typeface="+mn-lt"/>
                          <a:ea typeface="+mn-ea"/>
                          <a:cs typeface="+mn-cs"/>
                        </a:rPr>
                        <a:t>Toxoide</a:t>
                      </a:r>
                      <a:endParaRPr lang="en-US" sz="1400" b="1" kern="1200" dirty="0">
                        <a:solidFill>
                          <a:schemeClr val="tx1"/>
                        </a:solidFill>
                        <a:latin typeface="+mn-lt"/>
                        <a:ea typeface="+mn-ea"/>
                        <a:cs typeface="+mn-cs"/>
                      </a:endParaRPr>
                    </a:p>
                  </a:txBody>
                  <a:tcPr marL="68580" marR="68580" marT="0" marB="0"/>
                </a:tc>
                <a:tc>
                  <a:txBody>
                    <a:bodyPr/>
                    <a:lstStyle/>
                    <a:p>
                      <a:pPr marL="0" marR="0" algn="l">
                        <a:lnSpc>
                          <a:spcPct val="115000"/>
                        </a:lnSpc>
                        <a:spcBef>
                          <a:spcPts val="0"/>
                        </a:spcBef>
                        <a:spcAft>
                          <a:spcPts val="0"/>
                        </a:spcAft>
                      </a:pPr>
                      <a:r>
                        <a:rPr lang="es-GT" sz="1600" kern="1200" dirty="0">
                          <a:solidFill>
                            <a:schemeClr val="tx1"/>
                          </a:solidFill>
                          <a:latin typeface="+mn-lt"/>
                          <a:ea typeface="+mn-ea"/>
                          <a:cs typeface="+mn-cs"/>
                        </a:rPr>
                        <a:t>Usan una toxina (producto nocivo) producida por el germen que causa una enfermedad.</a:t>
                      </a:r>
                      <a:endParaRPr lang="en-US" sz="1600" kern="1200" dirty="0">
                        <a:solidFill>
                          <a:schemeClr val="tx1"/>
                        </a:solidFill>
                        <a:latin typeface="+mn-lt"/>
                        <a:ea typeface="+mn-ea"/>
                        <a:cs typeface="+mn-cs"/>
                      </a:endParaRPr>
                    </a:p>
                  </a:txBody>
                  <a:tcPr marL="68580" marR="68580" marT="0" marB="0"/>
                </a:tc>
                <a:extLst>
                  <a:ext uri="{0D108BD9-81ED-4DB2-BD59-A6C34878D82A}">
                    <a16:rowId xmlns:a16="http://schemas.microsoft.com/office/drawing/2014/main" val="2071820726"/>
                  </a:ext>
                </a:extLst>
              </a:tr>
              <a:tr h="671683">
                <a:tc>
                  <a:txBody>
                    <a:bodyPr/>
                    <a:lstStyle/>
                    <a:p>
                      <a:pPr marL="0" marR="0" algn="l" defTabSz="457200" rtl="0" eaLnBrk="1" latinLnBrk="0" hangingPunct="1">
                        <a:lnSpc>
                          <a:spcPct val="115000"/>
                        </a:lnSpc>
                        <a:spcBef>
                          <a:spcPts val="0"/>
                        </a:spcBef>
                        <a:spcAft>
                          <a:spcPts val="0"/>
                        </a:spcAft>
                      </a:pPr>
                      <a:r>
                        <a:rPr lang="es-GT" sz="1400" b="1" kern="1200" dirty="0">
                          <a:solidFill>
                            <a:schemeClr val="tx1"/>
                          </a:solidFill>
                          <a:latin typeface="+mn-lt"/>
                          <a:ea typeface="+mn-ea"/>
                          <a:cs typeface="+mn-cs"/>
                        </a:rPr>
                        <a:t>Vector Viral</a:t>
                      </a:r>
                      <a:endParaRPr lang="en-US" sz="1400" b="1" kern="1200" dirty="0">
                        <a:solidFill>
                          <a:schemeClr val="tx1"/>
                        </a:solidFill>
                        <a:latin typeface="+mn-lt"/>
                        <a:ea typeface="+mn-ea"/>
                        <a:cs typeface="+mn-cs"/>
                      </a:endParaRPr>
                    </a:p>
                  </a:txBody>
                  <a:tcPr marL="68580" marR="68580" marT="0" marB="0"/>
                </a:tc>
                <a:tc>
                  <a:txBody>
                    <a:bodyPr/>
                    <a:lstStyle/>
                    <a:p>
                      <a:pPr marL="0" marR="0" algn="l">
                        <a:lnSpc>
                          <a:spcPct val="115000"/>
                        </a:lnSpc>
                        <a:spcBef>
                          <a:spcPts val="0"/>
                        </a:spcBef>
                        <a:spcAft>
                          <a:spcPts val="0"/>
                        </a:spcAft>
                      </a:pPr>
                      <a:r>
                        <a:rPr lang="es-GT" sz="1600" kern="1200" dirty="0">
                          <a:solidFill>
                            <a:schemeClr val="tx1"/>
                          </a:solidFill>
                          <a:latin typeface="+mn-lt"/>
                          <a:ea typeface="+mn-ea"/>
                          <a:cs typeface="+mn-cs"/>
                        </a:rPr>
                        <a:t>Utilizan una versión modificada de un virus diferente como vector para brindar protección.</a:t>
                      </a:r>
                      <a:endParaRPr lang="en-US" sz="1600" kern="1200" dirty="0">
                        <a:solidFill>
                          <a:schemeClr val="tx1"/>
                        </a:solidFill>
                        <a:latin typeface="+mn-lt"/>
                        <a:ea typeface="+mn-ea"/>
                        <a:cs typeface="+mn-cs"/>
                      </a:endParaRPr>
                    </a:p>
                  </a:txBody>
                  <a:tcPr marL="68580" marR="68580" marT="0" marB="0"/>
                </a:tc>
                <a:extLst>
                  <a:ext uri="{0D108BD9-81ED-4DB2-BD59-A6C34878D82A}">
                    <a16:rowId xmlns:a16="http://schemas.microsoft.com/office/drawing/2014/main" val="2966927431"/>
                  </a:ext>
                </a:extLst>
              </a:tr>
            </a:tbl>
          </a:graphicData>
        </a:graphic>
      </p:graphicFrame>
    </p:spTree>
    <p:extLst>
      <p:ext uri="{BB962C8B-B14F-4D97-AF65-F5344CB8AC3E}">
        <p14:creationId xmlns:p14="http://schemas.microsoft.com/office/powerpoint/2010/main" val="41684614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88DD7-DC3F-4E81-A8E0-7F2CBCC51FBD}"/>
              </a:ext>
            </a:extLst>
          </p:cNvPr>
          <p:cNvSpPr>
            <a:spLocks noGrp="1"/>
          </p:cNvSpPr>
          <p:nvPr>
            <p:ph type="title"/>
          </p:nvPr>
        </p:nvSpPr>
        <p:spPr>
          <a:xfrm>
            <a:off x="1898100" y="261253"/>
            <a:ext cx="6788699" cy="857250"/>
          </a:xfrm>
        </p:spPr>
        <p:txBody>
          <a:bodyPr>
            <a:noAutofit/>
          </a:bodyPr>
          <a:lstStyle/>
          <a:p>
            <a:pPr marL="0" marR="0">
              <a:lnSpc>
                <a:spcPct val="115000"/>
              </a:lnSpc>
              <a:spcAft>
                <a:spcPts val="0"/>
              </a:spcAft>
            </a:pPr>
            <a:r>
              <a:rPr lang="es-GT" sz="3200" b="1" dirty="0">
                <a:solidFill>
                  <a:srgbClr val="D10A05"/>
                </a:solidFill>
                <a:ea typeface="ＭＳ Ｐゴシック" panose="020B0600070205080204" pitchFamily="34" charset="-128"/>
              </a:rPr>
              <a:t>Vacunas ARNm </a:t>
            </a:r>
            <a:endParaRPr lang="en-US" sz="3200" b="1" dirty="0">
              <a:solidFill>
                <a:srgbClr val="D10A05"/>
              </a:solidFill>
              <a:ea typeface="ＭＳ Ｐゴシック" panose="020B0600070205080204" pitchFamily="34" charset="-128"/>
            </a:endParaRPr>
          </a:p>
        </p:txBody>
      </p:sp>
      <p:sp>
        <p:nvSpPr>
          <p:cNvPr id="3" name="Content Placeholder 2">
            <a:extLst>
              <a:ext uri="{FF2B5EF4-FFF2-40B4-BE49-F238E27FC236}">
                <a16:creationId xmlns:a16="http://schemas.microsoft.com/office/drawing/2014/main" id="{D1D826F0-AE76-4087-BF40-B8F9E05CD2E6}"/>
              </a:ext>
            </a:extLst>
          </p:cNvPr>
          <p:cNvSpPr>
            <a:spLocks noGrp="1"/>
          </p:cNvSpPr>
          <p:nvPr>
            <p:ph idx="1"/>
          </p:nvPr>
        </p:nvSpPr>
        <p:spPr>
          <a:xfrm>
            <a:off x="1898100" y="1210757"/>
            <a:ext cx="6788699" cy="3314558"/>
          </a:xfrm>
        </p:spPr>
        <p:txBody>
          <a:bodyPr>
            <a:normAutofit/>
          </a:bodyPr>
          <a:lstStyle/>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Ejemplos: Moderna y Pfizer;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Un enfoque más nuevo, aún décadas en desarrollo;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El ARN mensajero (ARNm) es material genético que le dice a su cuerpo cómo producir proteínas;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Enseña a tus células cómo hacer copias de la espícula viral. Si te expones al virus real más tarde, tu cuerpo lo reconocerá y sabrá cómo combatirlo;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Después de que el ARNm entrega las instrucciones, sus células lo descomponen y se deshacen de él;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No entra en el núcleo de las células ni cambia el ADN.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99638672-5790-499C-BBEE-549203996FCC}"/>
              </a:ext>
            </a:extLst>
          </p:cNvPr>
          <p:cNvPicPr>
            <a:picLocks noChangeAspect="1"/>
          </p:cNvPicPr>
          <p:nvPr/>
        </p:nvPicPr>
        <p:blipFill rotWithShape="1">
          <a:blip r:embed="rId3"/>
          <a:srcRect l="23285" r="21680" b="3227"/>
          <a:stretch/>
        </p:blipFill>
        <p:spPr>
          <a:xfrm>
            <a:off x="7695210" y="177574"/>
            <a:ext cx="1235034" cy="1219234"/>
          </a:xfrm>
          <a:prstGeom prst="rect">
            <a:avLst/>
          </a:prstGeom>
        </p:spPr>
      </p:pic>
    </p:spTree>
    <p:extLst>
      <p:ext uri="{BB962C8B-B14F-4D97-AF65-F5344CB8AC3E}">
        <p14:creationId xmlns:p14="http://schemas.microsoft.com/office/powerpoint/2010/main" val="18581563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88DD7-DC3F-4E81-A8E0-7F2CBCC51FBD}"/>
              </a:ext>
            </a:extLst>
          </p:cNvPr>
          <p:cNvSpPr>
            <a:spLocks noGrp="1"/>
          </p:cNvSpPr>
          <p:nvPr>
            <p:ph type="title"/>
          </p:nvPr>
        </p:nvSpPr>
        <p:spPr>
          <a:xfrm>
            <a:off x="1582911" y="261253"/>
            <a:ext cx="6112299" cy="857250"/>
          </a:xfrm>
        </p:spPr>
        <p:txBody>
          <a:bodyPr>
            <a:noAutofit/>
          </a:bodyPr>
          <a:lstStyle/>
          <a:p>
            <a:pPr marL="0" marR="0">
              <a:lnSpc>
                <a:spcPct val="115000"/>
              </a:lnSpc>
              <a:spcAft>
                <a:spcPts val="0"/>
              </a:spcAft>
            </a:pPr>
            <a:r>
              <a:rPr lang="es-GT" sz="3200" b="1" dirty="0">
                <a:solidFill>
                  <a:srgbClr val="D10A05"/>
                </a:solidFill>
                <a:ea typeface="ＭＳ Ｐゴシック" panose="020B0600070205080204" pitchFamily="34" charset="-128"/>
              </a:rPr>
              <a:t>Vacunas de vectores virales </a:t>
            </a:r>
            <a:endParaRPr lang="en-US" sz="3200" b="1" dirty="0">
              <a:solidFill>
                <a:srgbClr val="D10A05"/>
              </a:solidFill>
              <a:ea typeface="ＭＳ Ｐゴシック" panose="020B0600070205080204" pitchFamily="34" charset="-128"/>
            </a:endParaRPr>
          </a:p>
        </p:txBody>
      </p:sp>
      <p:sp>
        <p:nvSpPr>
          <p:cNvPr id="3" name="Content Placeholder 2">
            <a:extLst>
              <a:ext uri="{FF2B5EF4-FFF2-40B4-BE49-F238E27FC236}">
                <a16:creationId xmlns:a16="http://schemas.microsoft.com/office/drawing/2014/main" id="{D1D826F0-AE76-4087-BF40-B8F9E05CD2E6}"/>
              </a:ext>
            </a:extLst>
          </p:cNvPr>
          <p:cNvSpPr>
            <a:spLocks noGrp="1"/>
          </p:cNvSpPr>
          <p:nvPr>
            <p:ph idx="1"/>
          </p:nvPr>
        </p:nvSpPr>
        <p:spPr>
          <a:xfrm>
            <a:off x="1898100" y="1210757"/>
            <a:ext cx="6788699" cy="3207007"/>
          </a:xfrm>
        </p:spPr>
        <p:txBody>
          <a:bodyPr>
            <a:normAutofit/>
          </a:bodyPr>
          <a:lstStyle/>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Ejemplo: Johnson &amp; Johnson;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Utiliza una versión inofensiva de un virus diferente, llamado "vector", para entregar información al cuerpo que lo ayuda a protegerlo;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Enseña a tu cuerpo cómo hacer copias de la espícula viral;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Si te expones al virus real más tarde, tu cuerpo lo reconocerá y sabrá cómo combatirlo.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7F2969C7-6BAF-476B-AD6F-EF047B38EEB1}"/>
              </a:ext>
            </a:extLst>
          </p:cNvPr>
          <p:cNvPicPr>
            <a:picLocks noChangeAspect="1"/>
          </p:cNvPicPr>
          <p:nvPr/>
        </p:nvPicPr>
        <p:blipFill rotWithShape="1">
          <a:blip r:embed="rId3"/>
          <a:srcRect l="23285" r="21680" b="3227"/>
          <a:stretch/>
        </p:blipFill>
        <p:spPr>
          <a:xfrm>
            <a:off x="7695210" y="177574"/>
            <a:ext cx="1235034" cy="1219234"/>
          </a:xfrm>
          <a:prstGeom prst="rect">
            <a:avLst/>
          </a:prstGeom>
        </p:spPr>
      </p:pic>
    </p:spTree>
    <p:extLst>
      <p:ext uri="{BB962C8B-B14F-4D97-AF65-F5344CB8AC3E}">
        <p14:creationId xmlns:p14="http://schemas.microsoft.com/office/powerpoint/2010/main" val="24695527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DAD092-7859-4E80-8F7F-B543A5EA301B}"/>
              </a:ext>
            </a:extLst>
          </p:cNvPr>
          <p:cNvSpPr>
            <a:spLocks noGrp="1"/>
          </p:cNvSpPr>
          <p:nvPr>
            <p:ph idx="1"/>
          </p:nvPr>
        </p:nvSpPr>
        <p:spPr>
          <a:xfrm>
            <a:off x="1898100" y="1360550"/>
            <a:ext cx="7009232" cy="3533486"/>
          </a:xfrm>
        </p:spPr>
        <p:txBody>
          <a:bodyPr>
            <a:normAutofit/>
          </a:bodyPr>
          <a:lstStyle/>
          <a:p>
            <a:pPr marL="0" marR="0" indent="0">
              <a:lnSpc>
                <a:spcPct val="107000"/>
              </a:lnSpc>
              <a:spcBef>
                <a:spcPts val="0"/>
              </a:spcBef>
              <a:spcAft>
                <a:spcPts val="800"/>
              </a:spcAft>
              <a:buNone/>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Al finalizar este curso, usted deberá ser capaz de: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Identificar los derechos de los trabajadores bajo las Regulaciones de OSHA;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Definir términos clave asociados con enfermedades infecciosas;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Discutir sobre cómo se transmiten las enfermedades infecciosas en el lugar de trabajo;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Explicar la importancia de los métodos de higiene personal, como el lavado de manos y los procedimientos sanitarios, en la prevención de enfermedades;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Definir los pasos clave sobre la protección de los trabajadores, la prevención y el control de infecciones.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3000" dirty="0"/>
          </a:p>
        </p:txBody>
      </p:sp>
      <p:sp>
        <p:nvSpPr>
          <p:cNvPr id="5" name="Title 4">
            <a:extLst>
              <a:ext uri="{FF2B5EF4-FFF2-40B4-BE49-F238E27FC236}">
                <a16:creationId xmlns:a16="http://schemas.microsoft.com/office/drawing/2014/main" id="{FCC9AE2A-40D5-4690-B8AF-F1660A2D6B69}"/>
              </a:ext>
            </a:extLst>
          </p:cNvPr>
          <p:cNvSpPr>
            <a:spLocks noGrp="1"/>
          </p:cNvSpPr>
          <p:nvPr>
            <p:ph type="title"/>
          </p:nvPr>
        </p:nvSpPr>
        <p:spPr/>
        <p:txBody>
          <a:bodyPr/>
          <a:lstStyle/>
          <a:p>
            <a:r>
              <a:rPr lang="en-US" sz="3200" b="1" dirty="0" err="1">
                <a:solidFill>
                  <a:srgbClr val="D10A05"/>
                </a:solidFill>
              </a:rPr>
              <a:t>Objetivos</a:t>
            </a:r>
            <a:r>
              <a:rPr lang="en-US" sz="3200" b="1" dirty="0">
                <a:solidFill>
                  <a:srgbClr val="D10A05"/>
                </a:solidFill>
              </a:rPr>
              <a:t> del </a:t>
            </a:r>
            <a:r>
              <a:rPr lang="en-US" sz="3200" b="1" dirty="0" err="1">
                <a:solidFill>
                  <a:srgbClr val="D10A05"/>
                </a:solidFill>
              </a:rPr>
              <a:t>aprendizaje</a:t>
            </a:r>
            <a:endParaRPr lang="en-US" sz="3200" b="1" dirty="0">
              <a:solidFill>
                <a:srgbClr val="D10A05"/>
              </a:solidFill>
            </a:endParaRPr>
          </a:p>
        </p:txBody>
      </p:sp>
    </p:spTree>
    <p:extLst>
      <p:ext uri="{BB962C8B-B14F-4D97-AF65-F5344CB8AC3E}">
        <p14:creationId xmlns:p14="http://schemas.microsoft.com/office/powerpoint/2010/main" val="31424662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5D3B1A-6A46-472F-9933-DDA889C640E3}"/>
              </a:ext>
            </a:extLst>
          </p:cNvPr>
          <p:cNvSpPr>
            <a:spLocks noGrp="1"/>
          </p:cNvSpPr>
          <p:nvPr>
            <p:ph idx="1"/>
          </p:nvPr>
        </p:nvSpPr>
        <p:spPr>
          <a:xfrm>
            <a:off x="1898100" y="1714550"/>
            <a:ext cx="4021008" cy="2531291"/>
          </a:xfrm>
        </p:spPr>
        <p:txBody>
          <a:bodyPr>
            <a:normAutofit/>
          </a:bodyPr>
          <a:lstStyle/>
          <a:p>
            <a:pPr marL="0" marR="0" indent="0">
              <a:lnSpc>
                <a:spcPct val="107000"/>
              </a:lnSpc>
              <a:spcAft>
                <a:spcPts val="800"/>
              </a:spcAft>
              <a:buNone/>
            </a:pPr>
            <a:r>
              <a:rPr lang="es-GT" b="1" dirty="0">
                <a:latin typeface="+mj-lt"/>
                <a:ea typeface="ＭＳ Ｐゴシック" panose="020B0600070205080204" pitchFamily="34" charset="-128"/>
              </a:rPr>
              <a:t>Módulo 2</a:t>
            </a:r>
            <a:endParaRPr lang="en-US" b="1" dirty="0">
              <a:latin typeface="+mj-lt"/>
              <a:ea typeface="ＭＳ Ｐゴシック" panose="020B0600070205080204" pitchFamily="34" charset="-128"/>
            </a:endParaRPr>
          </a:p>
          <a:p>
            <a:pPr marL="0" marR="0" indent="0">
              <a:lnSpc>
                <a:spcPct val="107000"/>
              </a:lnSpc>
              <a:spcAft>
                <a:spcPts val="800"/>
              </a:spcAft>
              <a:buNone/>
            </a:pPr>
            <a:r>
              <a:rPr lang="es-GT" b="1" dirty="0">
                <a:solidFill>
                  <a:srgbClr val="D10A05"/>
                </a:solidFill>
                <a:latin typeface="+mj-lt"/>
                <a:ea typeface="ＭＳ Ｐゴシック" panose="020B0600070205080204" pitchFamily="34" charset="-128"/>
              </a:rPr>
              <a:t>Fundamentos de COVID-19</a:t>
            </a:r>
            <a:endParaRPr lang="en-US" b="1" dirty="0">
              <a:solidFill>
                <a:srgbClr val="D10A05"/>
              </a:solidFill>
              <a:latin typeface="+mj-lt"/>
              <a:ea typeface="ＭＳ Ｐゴシック" panose="020B0600070205080204" pitchFamily="34" charset="-128"/>
            </a:endParaRPr>
          </a:p>
        </p:txBody>
      </p:sp>
      <p:pic>
        <p:nvPicPr>
          <p:cNvPr id="5" name="Content Placeholder 4" descr="Man in full PPE examining eggs">
            <a:extLst>
              <a:ext uri="{FF2B5EF4-FFF2-40B4-BE49-F238E27FC236}">
                <a16:creationId xmlns:a16="http://schemas.microsoft.com/office/drawing/2014/main" id="{BE56E56B-A9AD-4C43-9A4B-0DE809D695EB}"/>
              </a:ext>
            </a:extLst>
          </p:cNvPr>
          <p:cNvPicPr>
            <a:picLocks noChangeAspect="1"/>
          </p:cNvPicPr>
          <p:nvPr/>
        </p:nvPicPr>
        <p:blipFill rotWithShape="1">
          <a:blip r:embed="rId3">
            <a:extLst>
              <a:ext uri="{28A0092B-C50C-407E-A947-70E740481C1C}">
                <a14:useLocalDpi xmlns:a14="http://schemas.microsoft.com/office/drawing/2010/main" val="0"/>
              </a:ext>
            </a:extLst>
          </a:blip>
          <a:srcRect l="30637" r="31517"/>
          <a:stretch/>
        </p:blipFill>
        <p:spPr>
          <a:xfrm>
            <a:off x="5845601" y="623483"/>
            <a:ext cx="3155895" cy="4256788"/>
          </a:xfrm>
          <a:prstGeom prst="rect">
            <a:avLst/>
          </a:prstGeom>
        </p:spPr>
      </p:pic>
    </p:spTree>
    <p:extLst>
      <p:ext uri="{BB962C8B-B14F-4D97-AF65-F5344CB8AC3E}">
        <p14:creationId xmlns:p14="http://schemas.microsoft.com/office/powerpoint/2010/main" val="27053263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3F6B6-92AD-4A8E-82BC-F240264CFEFD}"/>
              </a:ext>
            </a:extLst>
          </p:cNvPr>
          <p:cNvSpPr>
            <a:spLocks noGrp="1"/>
          </p:cNvSpPr>
          <p:nvPr>
            <p:ph type="title"/>
          </p:nvPr>
        </p:nvSpPr>
        <p:spPr>
          <a:xfrm>
            <a:off x="1863474" y="25449"/>
            <a:ext cx="6788699" cy="857250"/>
          </a:xfrm>
        </p:spPr>
        <p:txBody>
          <a:bodyPr>
            <a:normAutofit/>
          </a:bodyPr>
          <a:lstStyle/>
          <a:p>
            <a:pPr marL="0" marR="0">
              <a:lnSpc>
                <a:spcPct val="115000"/>
              </a:lnSpc>
              <a:spcAft>
                <a:spcPts val="0"/>
              </a:spcAft>
            </a:pPr>
            <a:r>
              <a:rPr lang="es-GT" sz="3200" b="1" dirty="0">
                <a:solidFill>
                  <a:srgbClr val="D10A05"/>
                </a:solidFill>
                <a:ea typeface="ＭＳ Ｐゴシック" panose="020B0600070205080204" pitchFamily="34" charset="-128"/>
              </a:rPr>
              <a:t>¿Qué son los Coronavirus? </a:t>
            </a:r>
            <a:endParaRPr lang="en-US" sz="3200" b="1" dirty="0">
              <a:solidFill>
                <a:srgbClr val="D10A05"/>
              </a:solidFill>
              <a:ea typeface="ＭＳ Ｐゴシック" panose="020B0600070205080204" pitchFamily="34" charset="-128"/>
            </a:endParaRPr>
          </a:p>
        </p:txBody>
      </p:sp>
      <p:sp>
        <p:nvSpPr>
          <p:cNvPr id="3" name="Content Placeholder 2">
            <a:extLst>
              <a:ext uri="{FF2B5EF4-FFF2-40B4-BE49-F238E27FC236}">
                <a16:creationId xmlns:a16="http://schemas.microsoft.com/office/drawing/2014/main" id="{83A8D081-6ED9-4423-B445-3DA1176E8588}"/>
              </a:ext>
            </a:extLst>
          </p:cNvPr>
          <p:cNvSpPr>
            <a:spLocks noGrp="1"/>
          </p:cNvSpPr>
          <p:nvPr>
            <p:ph idx="1"/>
          </p:nvPr>
        </p:nvSpPr>
        <p:spPr>
          <a:xfrm>
            <a:off x="1725979" y="725176"/>
            <a:ext cx="7063691" cy="3128088"/>
          </a:xfrm>
        </p:spPr>
        <p:txBody>
          <a:bodyPr>
            <a:normAutofit/>
          </a:bodyPr>
          <a:lstStyle/>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La palabra </a:t>
            </a:r>
            <a:r>
              <a:rPr lang="es-GT" sz="1800" i="1" dirty="0">
                <a:effectLst/>
                <a:latin typeface="Times New Roman" panose="02020603050405020304" pitchFamily="18" charset="0"/>
                <a:ea typeface="Calibri" panose="020F0502020204030204" pitchFamily="34" charset="0"/>
                <a:cs typeface="Times New Roman" panose="02020603050405020304" pitchFamily="18" charset="0"/>
              </a:rPr>
              <a:t>corona</a:t>
            </a: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 significa corona en Latín;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Proteínas de punta en forma de corona que sobresalen de su superficie;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Zoonóticas: significa que se transmiten entre animales y personas;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“Contagio" o "salto evolutivo" se refiere a la transmisión de un patógeno de un huésped animal natural a un nuevo huésped que conduce a la infección en el nuevo huésped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26ACA7DC-72CC-470B-9D68-95730E8ED9F2}"/>
              </a:ext>
            </a:extLst>
          </p:cNvPr>
          <p:cNvPicPr>
            <a:picLocks noChangeAspect="1"/>
          </p:cNvPicPr>
          <p:nvPr/>
        </p:nvPicPr>
        <p:blipFill rotWithShape="1">
          <a:blip r:embed="rId3"/>
          <a:srcRect l="22824" t="28367" r="51595" b="40958"/>
          <a:stretch/>
        </p:blipFill>
        <p:spPr>
          <a:xfrm>
            <a:off x="4706158" y="3254973"/>
            <a:ext cx="4352453" cy="1761461"/>
          </a:xfrm>
          <a:prstGeom prst="rect">
            <a:avLst/>
          </a:prstGeom>
        </p:spPr>
      </p:pic>
    </p:spTree>
    <p:extLst>
      <p:ext uri="{BB962C8B-B14F-4D97-AF65-F5344CB8AC3E}">
        <p14:creationId xmlns:p14="http://schemas.microsoft.com/office/powerpoint/2010/main" val="24326799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B70B2-FC09-4787-B816-6DB2AE4E426A}"/>
              </a:ext>
            </a:extLst>
          </p:cNvPr>
          <p:cNvSpPr>
            <a:spLocks noGrp="1"/>
          </p:cNvSpPr>
          <p:nvPr>
            <p:ph type="title"/>
          </p:nvPr>
        </p:nvSpPr>
        <p:spPr>
          <a:xfrm>
            <a:off x="1898100" y="503300"/>
            <a:ext cx="6926923" cy="857250"/>
          </a:xfrm>
        </p:spPr>
        <p:txBody>
          <a:bodyPr>
            <a:noAutofit/>
          </a:bodyPr>
          <a:lstStyle/>
          <a:p>
            <a:pPr marL="0" marR="0" algn="ctr">
              <a:lnSpc>
                <a:spcPct val="115000"/>
              </a:lnSpc>
              <a:spcBef>
                <a:spcPts val="0"/>
              </a:spcBef>
              <a:spcAft>
                <a:spcPts val="0"/>
              </a:spcAft>
            </a:pPr>
            <a:r>
              <a:rPr lang="es-GT" sz="3200" b="1" dirty="0">
                <a:solidFill>
                  <a:srgbClr val="D10A05"/>
                </a:solidFill>
              </a:rPr>
              <a:t>¿Cómo se transmiten los virus de los animales a los humanos? </a:t>
            </a:r>
            <a:br>
              <a:rPr lang="en-US" sz="3200" b="1" dirty="0">
                <a:solidFill>
                  <a:srgbClr val="D10A05"/>
                </a:solidFill>
              </a:rPr>
            </a:b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(5:04)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s-GT" sz="1800" b="1" i="1" u="none" strike="noStrike"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Online Media 4">
            <a:hlinkClick r:id="" action="ppaction://media"/>
            <a:extLst>
              <a:ext uri="{FF2B5EF4-FFF2-40B4-BE49-F238E27FC236}">
                <a16:creationId xmlns:a16="http://schemas.microsoft.com/office/drawing/2014/main" id="{27DC9473-592F-4F42-83E7-2F5B6A24F6A3}"/>
              </a:ext>
            </a:extLst>
          </p:cNvPr>
          <p:cNvPicPr>
            <a:picLocks noGrp="1" noRot="1" noChangeAspect="1"/>
          </p:cNvPicPr>
          <p:nvPr>
            <p:ph idx="1"/>
            <a:videoFile r:link="rId1"/>
          </p:nvPr>
        </p:nvPicPr>
        <p:blipFill>
          <a:blip r:embed="rId4"/>
          <a:stretch>
            <a:fillRect/>
          </a:stretch>
        </p:blipFill>
        <p:spPr>
          <a:xfrm>
            <a:off x="2017083" y="1274489"/>
            <a:ext cx="6550731" cy="3684786"/>
          </a:xfrm>
          <a:prstGeom prst="rect">
            <a:avLst/>
          </a:prstGeom>
        </p:spPr>
      </p:pic>
    </p:spTree>
    <p:extLst>
      <p:ext uri="{BB962C8B-B14F-4D97-AF65-F5344CB8AC3E}">
        <p14:creationId xmlns:p14="http://schemas.microsoft.com/office/powerpoint/2010/main" val="39071293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3F6B6-92AD-4A8E-82BC-F240264CFEFD}"/>
              </a:ext>
            </a:extLst>
          </p:cNvPr>
          <p:cNvSpPr>
            <a:spLocks noGrp="1"/>
          </p:cNvSpPr>
          <p:nvPr>
            <p:ph type="title"/>
          </p:nvPr>
        </p:nvSpPr>
        <p:spPr>
          <a:xfrm>
            <a:off x="1898099" y="217550"/>
            <a:ext cx="6788699" cy="857250"/>
          </a:xfrm>
        </p:spPr>
        <p:txBody>
          <a:bodyPr>
            <a:normAutofit/>
          </a:bodyPr>
          <a:lstStyle/>
          <a:p>
            <a:r>
              <a:rPr lang="en-US" altLang="en-US" sz="3200" b="1" dirty="0" err="1">
                <a:solidFill>
                  <a:srgbClr val="D10A05"/>
                </a:solidFill>
                <a:ea typeface="ＭＳ Ｐゴシック" panose="020B0600070205080204" pitchFamily="34" charset="-128"/>
              </a:rPr>
              <a:t>Tipos</a:t>
            </a:r>
            <a:r>
              <a:rPr lang="en-US" altLang="en-US" sz="3200" b="1" dirty="0">
                <a:solidFill>
                  <a:srgbClr val="D10A05"/>
                </a:solidFill>
                <a:ea typeface="ＭＳ Ｐゴシック" panose="020B0600070205080204" pitchFamily="34" charset="-128"/>
              </a:rPr>
              <a:t> de Coronavirus </a:t>
            </a:r>
            <a:endParaRPr lang="en-US" sz="3200" dirty="0"/>
          </a:p>
        </p:txBody>
      </p:sp>
      <p:sp>
        <p:nvSpPr>
          <p:cNvPr id="3" name="Content Placeholder 2">
            <a:extLst>
              <a:ext uri="{FF2B5EF4-FFF2-40B4-BE49-F238E27FC236}">
                <a16:creationId xmlns:a16="http://schemas.microsoft.com/office/drawing/2014/main" id="{83A8D081-6ED9-4423-B445-3DA1176E8588}"/>
              </a:ext>
            </a:extLst>
          </p:cNvPr>
          <p:cNvSpPr>
            <a:spLocks noGrp="1"/>
          </p:cNvSpPr>
          <p:nvPr>
            <p:ph idx="1"/>
          </p:nvPr>
        </p:nvSpPr>
        <p:spPr>
          <a:xfrm>
            <a:off x="1898101" y="1279922"/>
            <a:ext cx="6960149" cy="3646028"/>
          </a:xfrm>
        </p:spPr>
        <p:txBody>
          <a:bodyPr>
            <a:normAutofit/>
          </a:bodyPr>
          <a:lstStyle/>
          <a:p>
            <a:pPr marL="342900" marR="0" lvl="0" indent="-342900" algn="just">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Siete tipos encontrados en humanos;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Arial" panose="020B0604020202020204" pitchFamily="34" charset="0"/>
              <a:buChar cha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229E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Arial" panose="020B0604020202020204" pitchFamily="34" charset="0"/>
              <a:buChar cha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NL63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Arial" panose="020B0604020202020204" pitchFamily="34" charset="0"/>
              <a:buChar cha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OC43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Arial" panose="020B0604020202020204" pitchFamily="34" charset="0"/>
              <a:buChar cha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HKU1</a:t>
            </a:r>
          </a:p>
          <a:p>
            <a:pPr marL="0" marR="0" lvl="0" indent="0" algn="just">
              <a:lnSpc>
                <a:spcPct val="115000"/>
              </a:lnSpc>
              <a:spcBef>
                <a:spcPts val="0"/>
              </a:spcBef>
              <a:spcAft>
                <a:spcPts val="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Arial" panose="020B0604020202020204" pitchFamily="34" charset="0"/>
              <a:buChar cha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SARS-</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CoV</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Arial" panose="020B0604020202020204" pitchFamily="34" charset="0"/>
              <a:buChar cha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MERS-</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CoV</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Arial" panose="020B0604020202020204" pitchFamily="34" charset="0"/>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SARS-CoV-2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899160" marR="0" algn="just">
              <a:lnSpc>
                <a:spcPct val="115000"/>
              </a:lnSpc>
              <a:spcBef>
                <a:spcPts val="0"/>
              </a:spcBef>
              <a:spcAft>
                <a:spcPts val="0"/>
              </a:spcAft>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(COVID-19)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5" name="Straight Arrow Connector 4">
            <a:extLst>
              <a:ext uri="{FF2B5EF4-FFF2-40B4-BE49-F238E27FC236}">
                <a16:creationId xmlns:a16="http://schemas.microsoft.com/office/drawing/2014/main" id="{C1926CE7-05C7-4E37-950E-1D2842C7A557}"/>
              </a:ext>
            </a:extLst>
          </p:cNvPr>
          <p:cNvCxnSpPr>
            <a:cxnSpLocks/>
          </p:cNvCxnSpPr>
          <p:nvPr/>
        </p:nvCxnSpPr>
        <p:spPr>
          <a:xfrm flipV="1">
            <a:off x="3949423" y="2298644"/>
            <a:ext cx="1571267" cy="17009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 name="Right Brace 5">
            <a:extLst>
              <a:ext uri="{FF2B5EF4-FFF2-40B4-BE49-F238E27FC236}">
                <a16:creationId xmlns:a16="http://schemas.microsoft.com/office/drawing/2014/main" id="{4842A014-5D14-48C8-9A9C-4B5C20FE442E}"/>
              </a:ext>
            </a:extLst>
          </p:cNvPr>
          <p:cNvSpPr/>
          <p:nvPr/>
        </p:nvSpPr>
        <p:spPr>
          <a:xfrm>
            <a:off x="3731895" y="1834539"/>
            <a:ext cx="228600" cy="1268397"/>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C9FDADF9-7C30-4220-8EE4-7720864B5C4D}"/>
              </a:ext>
            </a:extLst>
          </p:cNvPr>
          <p:cNvCxnSpPr>
            <a:cxnSpLocks/>
          </p:cNvCxnSpPr>
          <p:nvPr/>
        </p:nvCxnSpPr>
        <p:spPr>
          <a:xfrm>
            <a:off x="4274820" y="3726644"/>
            <a:ext cx="1463398" cy="27385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Right Brace 10">
            <a:extLst>
              <a:ext uri="{FF2B5EF4-FFF2-40B4-BE49-F238E27FC236}">
                <a16:creationId xmlns:a16="http://schemas.microsoft.com/office/drawing/2014/main" id="{120FA079-438D-46A1-BD5B-2B20AC9BC92E}"/>
              </a:ext>
            </a:extLst>
          </p:cNvPr>
          <p:cNvSpPr/>
          <p:nvPr/>
        </p:nvSpPr>
        <p:spPr>
          <a:xfrm>
            <a:off x="4143322" y="3196891"/>
            <a:ext cx="131498" cy="105746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5A11E25F-B0F6-4001-9168-B86B44505CE7}"/>
              </a:ext>
            </a:extLst>
          </p:cNvPr>
          <p:cNvSpPr txBox="1"/>
          <p:nvPr/>
        </p:nvSpPr>
        <p:spPr>
          <a:xfrm>
            <a:off x="2559333" y="1659541"/>
            <a:ext cx="6357769" cy="1346331"/>
          </a:xfrm>
          <a:prstGeom prst="rect">
            <a:avLst/>
          </a:prstGeom>
          <a:noFill/>
        </p:spPr>
        <p:txBody>
          <a:bodyPr wrap="square">
            <a:spAutoFit/>
          </a:bodyPr>
          <a:lstStyle/>
          <a:p>
            <a:pPr marL="3147060" marR="0">
              <a:lnSpc>
                <a:spcPct val="115000"/>
              </a:lnSpc>
              <a:spcBef>
                <a:spcPts val="0"/>
              </a:spcBef>
              <a:spcAft>
                <a:spcPts val="0"/>
              </a:spcAft>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Causan enfermedades leves a moderadas de las vías respiratorias superiores, como el resfriado común.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D8EA4127-5B29-47C0-B546-4CEB99647FB4}"/>
              </a:ext>
            </a:extLst>
          </p:cNvPr>
          <p:cNvSpPr txBox="1"/>
          <p:nvPr/>
        </p:nvSpPr>
        <p:spPr>
          <a:xfrm>
            <a:off x="2559334" y="3659826"/>
            <a:ext cx="6127464" cy="709233"/>
          </a:xfrm>
          <a:prstGeom prst="rect">
            <a:avLst/>
          </a:prstGeom>
          <a:noFill/>
        </p:spPr>
        <p:txBody>
          <a:bodyPr wrap="square">
            <a:spAutoFit/>
          </a:bodyPr>
          <a:lstStyle/>
          <a:p>
            <a:pPr marL="3147060" marR="0">
              <a:lnSpc>
                <a:spcPct val="115000"/>
              </a:lnSpc>
              <a:spcBef>
                <a:spcPts val="0"/>
              </a:spcBef>
              <a:spcAft>
                <a:spcPts val="0"/>
              </a:spcAft>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Pueden causar enfermedades más graves, incluso mortales.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831423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3F6B6-92AD-4A8E-82BC-F240264CFEFD}"/>
              </a:ext>
            </a:extLst>
          </p:cNvPr>
          <p:cNvSpPr>
            <a:spLocks noGrp="1"/>
          </p:cNvSpPr>
          <p:nvPr>
            <p:ph type="title"/>
          </p:nvPr>
        </p:nvSpPr>
        <p:spPr>
          <a:xfrm>
            <a:off x="1898100" y="206120"/>
            <a:ext cx="6788699" cy="857250"/>
          </a:xfrm>
        </p:spPr>
        <p:txBody>
          <a:bodyPr>
            <a:normAutofit fontScale="90000"/>
          </a:bodyPr>
          <a:lstStyle/>
          <a:p>
            <a:pPr marR="0">
              <a:lnSpc>
                <a:spcPct val="115000"/>
              </a:lnSpc>
              <a:spcAft>
                <a:spcPts val="0"/>
              </a:spcAft>
            </a:pPr>
            <a:r>
              <a:rPr lang="es-GT" sz="3200" b="1" dirty="0">
                <a:solidFill>
                  <a:srgbClr val="D10A05"/>
                </a:solidFill>
                <a:ea typeface="ＭＳ Ｐゴシック" panose="020B0600070205080204" pitchFamily="34" charset="-128"/>
              </a:rPr>
              <a:t>Tipos de Coronavirus (Continuación)</a:t>
            </a:r>
            <a:endParaRPr lang="en-US" sz="3200" b="1" dirty="0">
              <a:solidFill>
                <a:srgbClr val="D10A05"/>
              </a:solidFill>
              <a:ea typeface="ＭＳ Ｐゴシック" panose="020B0600070205080204" pitchFamily="34" charset="-128"/>
            </a:endParaRPr>
          </a:p>
        </p:txBody>
      </p:sp>
      <p:sp>
        <p:nvSpPr>
          <p:cNvPr id="3" name="Content Placeholder 2">
            <a:extLst>
              <a:ext uri="{FF2B5EF4-FFF2-40B4-BE49-F238E27FC236}">
                <a16:creationId xmlns:a16="http://schemas.microsoft.com/office/drawing/2014/main" id="{83A8D081-6ED9-4423-B445-3DA1176E8588}"/>
              </a:ext>
            </a:extLst>
          </p:cNvPr>
          <p:cNvSpPr>
            <a:spLocks noGrp="1"/>
          </p:cNvSpPr>
          <p:nvPr>
            <p:ph idx="1"/>
          </p:nvPr>
        </p:nvSpPr>
        <p:spPr>
          <a:xfrm>
            <a:off x="1898100" y="1063370"/>
            <a:ext cx="6868828" cy="3874010"/>
          </a:xfrm>
        </p:spPr>
        <p:txBody>
          <a:bodyPr>
            <a:normAutofit/>
          </a:bodyPr>
          <a:lstStyle/>
          <a:p>
            <a:pPr marL="342900" marR="0" lvl="0" indent="-342900" algn="just">
              <a:lnSpc>
                <a:spcPct val="115000"/>
              </a:lnSpc>
              <a:spcBef>
                <a:spcPts val="0"/>
              </a:spcBef>
              <a:spcAft>
                <a:spcPts val="0"/>
              </a:spcAft>
              <a:buFont typeface="Symbol" panose="05050102010706020507" pitchFamily="18" charset="2"/>
              <a:buChar char=""/>
            </a:pPr>
            <a:r>
              <a:rPr lang="es-GT" sz="1800" b="1" dirty="0">
                <a:effectLst/>
                <a:latin typeface="Times New Roman" panose="02020603050405020304" pitchFamily="18" charset="0"/>
                <a:ea typeface="Calibri" panose="020F0502020204030204" pitchFamily="34" charset="0"/>
                <a:cs typeface="Times New Roman" panose="02020603050405020304" pitchFamily="18" charset="0"/>
              </a:rPr>
              <a:t>Coronavirus del SRAS (SARS-</a:t>
            </a:r>
            <a:r>
              <a:rPr lang="es-GT" sz="1800" b="1" dirty="0" err="1">
                <a:effectLst/>
                <a:latin typeface="Times New Roman" panose="02020603050405020304" pitchFamily="18" charset="0"/>
                <a:ea typeface="Calibri" panose="020F0502020204030204" pitchFamily="34" charset="0"/>
                <a:cs typeface="Times New Roman" panose="02020603050405020304" pitchFamily="18" charset="0"/>
              </a:rPr>
              <a:t>CoV</a:t>
            </a:r>
            <a:r>
              <a:rPr lang="es-GT" sz="1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lvl="1" indent="-342900" algn="just">
              <a:lnSpc>
                <a:spcPct val="115000"/>
              </a:lnSpc>
              <a:spcBef>
                <a:spcPts val="0"/>
              </a:spcBef>
              <a:buFont typeface="Arial" panose="020B0604020202020204" pitchFamily="34" charset="0"/>
              <a:buChar char="‒"/>
            </a:pPr>
            <a:r>
              <a:rPr lang="es-GT" sz="1400" dirty="0">
                <a:effectLst/>
                <a:latin typeface="Times New Roman" panose="02020603050405020304" pitchFamily="18" charset="0"/>
                <a:ea typeface="Calibri" panose="020F0502020204030204" pitchFamily="34" charset="0"/>
                <a:cs typeface="Times New Roman" panose="02020603050405020304" pitchFamily="18" charset="0"/>
              </a:rPr>
              <a:t>Nov. 2002 – Desaparecido en 2004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lvl="1" indent="-342900" algn="just">
              <a:lnSpc>
                <a:spcPct val="115000"/>
              </a:lnSpc>
              <a:spcBef>
                <a:spcPts val="0"/>
              </a:spcBef>
              <a:buFont typeface="Arial" panose="020B0604020202020204" pitchFamily="34" charset="0"/>
              <a:buChar char="‒"/>
            </a:pPr>
            <a:r>
              <a:rPr lang="es-GT" sz="1400" dirty="0">
                <a:effectLst/>
                <a:latin typeface="Times New Roman" panose="02020603050405020304" pitchFamily="18" charset="0"/>
                <a:ea typeface="Calibri" panose="020F0502020204030204" pitchFamily="34" charset="0"/>
                <a:cs typeface="Times New Roman" panose="02020603050405020304" pitchFamily="18" charset="0"/>
              </a:rPr>
              <a:t>Causó el síndrome respiratorio agudo severo (SARS)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s-GT" sz="1800" b="1" dirty="0">
                <a:effectLst/>
                <a:latin typeface="Times New Roman" panose="02020603050405020304" pitchFamily="18" charset="0"/>
                <a:ea typeface="Calibri" panose="020F0502020204030204" pitchFamily="34" charset="0"/>
                <a:cs typeface="Times New Roman" panose="02020603050405020304" pitchFamily="18" charset="0"/>
              </a:rPr>
              <a:t>Síndrome respiratorio de Oriente Medio (MERS-CoV)</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lvl="1" indent="-342900" algn="just">
              <a:lnSpc>
                <a:spcPct val="115000"/>
              </a:lnSpc>
              <a:spcBef>
                <a:spcPts val="0"/>
              </a:spcBef>
              <a:buFont typeface="Arial" panose="020B0604020202020204" pitchFamily="34" charset="0"/>
              <a:buChar char="‒"/>
            </a:pPr>
            <a:r>
              <a:rPr lang="es-GT" sz="1400" dirty="0">
                <a:effectLst/>
                <a:latin typeface="Times New Roman" panose="02020603050405020304" pitchFamily="18" charset="0"/>
                <a:ea typeface="Calibri" panose="020F0502020204030204" pitchFamily="34" charset="0"/>
                <a:cs typeface="Times New Roman" panose="02020603050405020304" pitchFamily="18" charset="0"/>
              </a:rPr>
              <a:t>Transmitido desde un reservorio animal en los camellos, el MERS se identificó en septiembre de 2012 y sigue provocando brotes esporádicos y localizados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s-GT" sz="1800" b="1" dirty="0">
                <a:effectLst/>
                <a:latin typeface="Times New Roman" panose="02020603050405020304" pitchFamily="18" charset="0"/>
                <a:ea typeface="Calibri" panose="020F0502020204030204" pitchFamily="34" charset="0"/>
                <a:cs typeface="Times New Roman" panose="02020603050405020304" pitchFamily="18" charset="0"/>
              </a:rPr>
              <a:t>SARS-CoV-2 (COVID-19)</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175703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EF004-A6C7-4F4D-8B40-EDF400444590}"/>
              </a:ext>
            </a:extLst>
          </p:cNvPr>
          <p:cNvSpPr>
            <a:spLocks noGrp="1"/>
          </p:cNvSpPr>
          <p:nvPr>
            <p:ph type="title"/>
          </p:nvPr>
        </p:nvSpPr>
        <p:spPr>
          <a:xfrm>
            <a:off x="1898100" y="11757"/>
            <a:ext cx="6788699" cy="857250"/>
          </a:xfrm>
        </p:spPr>
        <p:txBody>
          <a:bodyPr>
            <a:normAutofit/>
          </a:bodyPr>
          <a:lstStyle/>
          <a:p>
            <a:pPr marL="0" marR="0">
              <a:lnSpc>
                <a:spcPct val="115000"/>
              </a:lnSpc>
              <a:spcAft>
                <a:spcPts val="0"/>
              </a:spcAft>
            </a:pPr>
            <a:r>
              <a:rPr lang="es-GT" sz="2800" b="1" dirty="0">
                <a:solidFill>
                  <a:srgbClr val="D10A05"/>
                </a:solidFill>
                <a:ea typeface="ＭＳ Ｐゴシック" panose="020B0600070205080204" pitchFamily="34" charset="-128"/>
              </a:rPr>
              <a:t>¿Qué es el SARS-CoV-2?</a:t>
            </a:r>
            <a:endParaRPr lang="en-US" sz="2800" b="1" dirty="0">
              <a:solidFill>
                <a:srgbClr val="D10A05"/>
              </a:solidFill>
              <a:ea typeface="ＭＳ Ｐゴシック" panose="020B0600070205080204" pitchFamily="34" charset="-128"/>
            </a:endParaRPr>
          </a:p>
        </p:txBody>
      </p:sp>
      <p:sp>
        <p:nvSpPr>
          <p:cNvPr id="3" name="Content Placeholder 2">
            <a:extLst>
              <a:ext uri="{FF2B5EF4-FFF2-40B4-BE49-F238E27FC236}">
                <a16:creationId xmlns:a16="http://schemas.microsoft.com/office/drawing/2014/main" id="{79D375DE-B278-465F-8A1C-63575C68C7FD}"/>
              </a:ext>
            </a:extLst>
          </p:cNvPr>
          <p:cNvSpPr>
            <a:spLocks noGrp="1"/>
          </p:cNvSpPr>
          <p:nvPr>
            <p:ph idx="1"/>
          </p:nvPr>
        </p:nvSpPr>
        <p:spPr>
          <a:xfrm>
            <a:off x="4250200" y="994097"/>
            <a:ext cx="4573289" cy="3811574"/>
          </a:xfrm>
        </p:spPr>
        <p:txBody>
          <a:bodyPr>
            <a:normAutofit/>
          </a:bodyPr>
          <a:lstStyle/>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SARS-CoV-2 es el virus que causa la enfermedad por coronavirus 2019 (COVID-19);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Evoluciona continuamente a medida que ocurren cambios en el código genético (mutaciones genéticas);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Surgió de China en diciembre 2019;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Declarada pandemia mundial por la Organización Mundial de la Salud el 11 de marzo 2020.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Content Placeholder 3" descr="SARS-COV-2 virus">
            <a:extLst>
              <a:ext uri="{FF2B5EF4-FFF2-40B4-BE49-F238E27FC236}">
                <a16:creationId xmlns:a16="http://schemas.microsoft.com/office/drawing/2014/main" id="{7F3311B3-AA30-4DE9-B92B-95D7A35518EA}"/>
              </a:ext>
            </a:extLst>
          </p:cNvPr>
          <p:cNvPicPr>
            <a:picLocks noChangeAspect="1"/>
          </p:cNvPicPr>
          <p:nvPr/>
        </p:nvPicPr>
        <p:blipFill rotWithShape="1">
          <a:blip r:embed="rId3"/>
          <a:srcRect l="14989"/>
          <a:stretch/>
        </p:blipFill>
        <p:spPr>
          <a:xfrm>
            <a:off x="1898100" y="1698596"/>
            <a:ext cx="2015711" cy="1746307"/>
          </a:xfrm>
          <a:prstGeom prst="rect">
            <a:avLst/>
          </a:prstGeom>
        </p:spPr>
      </p:pic>
    </p:spTree>
    <p:extLst>
      <p:ext uri="{BB962C8B-B14F-4D97-AF65-F5344CB8AC3E}">
        <p14:creationId xmlns:p14="http://schemas.microsoft.com/office/powerpoint/2010/main" val="10354294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6B61F-B10C-4D16-AC17-DB647F44A335}"/>
              </a:ext>
            </a:extLst>
          </p:cNvPr>
          <p:cNvSpPr>
            <a:spLocks noGrp="1"/>
          </p:cNvSpPr>
          <p:nvPr>
            <p:ph type="title"/>
          </p:nvPr>
        </p:nvSpPr>
        <p:spPr>
          <a:xfrm>
            <a:off x="1836229" y="0"/>
            <a:ext cx="6788699" cy="857250"/>
          </a:xfrm>
        </p:spPr>
        <p:txBody>
          <a:bodyPr>
            <a:normAutofit/>
          </a:bodyPr>
          <a:lstStyle/>
          <a:p>
            <a:pPr marL="0" marR="0">
              <a:lnSpc>
                <a:spcPct val="115000"/>
              </a:lnSpc>
              <a:spcAft>
                <a:spcPts val="0"/>
              </a:spcAft>
            </a:pPr>
            <a:r>
              <a:rPr lang="es-GT" sz="3200" b="1" dirty="0">
                <a:solidFill>
                  <a:srgbClr val="D10A05"/>
                </a:solidFill>
              </a:rPr>
              <a:t>Transmisión</a:t>
            </a:r>
            <a:endParaRPr lang="en-US" sz="3200" b="1" dirty="0">
              <a:solidFill>
                <a:srgbClr val="D10A05"/>
              </a:solidFill>
            </a:endParaRPr>
          </a:p>
        </p:txBody>
      </p:sp>
      <p:sp>
        <p:nvSpPr>
          <p:cNvPr id="3" name="Content Placeholder 2">
            <a:extLst>
              <a:ext uri="{FF2B5EF4-FFF2-40B4-BE49-F238E27FC236}">
                <a16:creationId xmlns:a16="http://schemas.microsoft.com/office/drawing/2014/main" id="{A6D2B9D0-CB03-42A0-A05C-B2949C7FCC73}"/>
              </a:ext>
            </a:extLst>
          </p:cNvPr>
          <p:cNvSpPr>
            <a:spLocks noGrp="1"/>
          </p:cNvSpPr>
          <p:nvPr>
            <p:ph idx="1"/>
          </p:nvPr>
        </p:nvSpPr>
        <p:spPr>
          <a:xfrm>
            <a:off x="5303343" y="857250"/>
            <a:ext cx="3321585" cy="4122830"/>
          </a:xfrm>
        </p:spPr>
        <p:txBody>
          <a:bodyPr>
            <a:normAutofit fontScale="92500" lnSpcReduction="10000"/>
          </a:bodyPr>
          <a:lstStyle/>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Respirando aire cuando está cerca de una persona infectada que exhala pequeñas gotas y partículas que contienen el virus.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Cuando estas pequeñas gotas y partículas que contienen virus caen en los ojos, la nariz o la boca, especialmente a través de salpicaduras y aerosoles como la tos o el estornudo.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Al tocarse los ojos, la nariz o la boca con las manos que tienen el virus.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Content Placeholder 5" descr="Man sneezing and the spray of his sneeze">
            <a:extLst>
              <a:ext uri="{FF2B5EF4-FFF2-40B4-BE49-F238E27FC236}">
                <a16:creationId xmlns:a16="http://schemas.microsoft.com/office/drawing/2014/main" id="{38D648B3-5146-47ED-B186-57444483F3BA}"/>
              </a:ext>
            </a:extLst>
          </p:cNvPr>
          <p:cNvPicPr>
            <a:picLocks noChangeAspect="1"/>
          </p:cNvPicPr>
          <p:nvPr/>
        </p:nvPicPr>
        <p:blipFill rotWithShape="1">
          <a:blip r:embed="rId3">
            <a:extLst>
              <a:ext uri="{28A0092B-C50C-407E-A947-70E740481C1C}">
                <a14:useLocalDpi xmlns:a14="http://schemas.microsoft.com/office/drawing/2010/main" val="0"/>
              </a:ext>
            </a:extLst>
          </a:blip>
          <a:srcRect t="15143" b="18190"/>
          <a:stretch/>
        </p:blipFill>
        <p:spPr>
          <a:xfrm>
            <a:off x="1969113" y="2220733"/>
            <a:ext cx="2999494" cy="2086605"/>
          </a:xfrm>
          <a:prstGeom prst="rect">
            <a:avLst/>
          </a:prstGeom>
        </p:spPr>
      </p:pic>
      <p:sp>
        <p:nvSpPr>
          <p:cNvPr id="5" name="TextBox 4">
            <a:extLst>
              <a:ext uri="{FF2B5EF4-FFF2-40B4-BE49-F238E27FC236}">
                <a16:creationId xmlns:a16="http://schemas.microsoft.com/office/drawing/2014/main" id="{F785D4E3-90F6-4A7F-BE2A-F8D2F5C5C4A6}"/>
              </a:ext>
            </a:extLst>
          </p:cNvPr>
          <p:cNvSpPr txBox="1"/>
          <p:nvPr/>
        </p:nvSpPr>
        <p:spPr>
          <a:xfrm>
            <a:off x="1836229" y="984060"/>
            <a:ext cx="3265262" cy="1027782"/>
          </a:xfrm>
          <a:prstGeom prst="rect">
            <a:avLst/>
          </a:prstGeom>
          <a:noFill/>
        </p:spPr>
        <p:txBody>
          <a:bodyPr wrap="square" rtlCol="0">
            <a:spAutoFit/>
          </a:bodyPr>
          <a:lstStyle/>
          <a:p>
            <a:pPr marL="0" marR="0">
              <a:lnSpc>
                <a:spcPct val="115000"/>
              </a:lnSpc>
              <a:spcBef>
                <a:spcPts val="0"/>
              </a:spcBef>
              <a:spcAft>
                <a:spcPts val="0"/>
              </a:spcAft>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El COVID-19 se transmite de persona a persona de tres formas principales: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094195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911F7-CA71-47A3-8EE5-FE6A90D1C565}"/>
              </a:ext>
            </a:extLst>
          </p:cNvPr>
          <p:cNvSpPr>
            <a:spLocks noGrp="1"/>
          </p:cNvSpPr>
          <p:nvPr>
            <p:ph type="title"/>
          </p:nvPr>
        </p:nvSpPr>
        <p:spPr/>
        <p:txBody>
          <a:bodyPr>
            <a:normAutofit/>
          </a:bodyPr>
          <a:lstStyle/>
          <a:p>
            <a:pPr marL="0" marR="0">
              <a:lnSpc>
                <a:spcPct val="115000"/>
              </a:lnSpc>
              <a:spcAft>
                <a:spcPts val="0"/>
              </a:spcAft>
            </a:pPr>
            <a:r>
              <a:rPr lang="es-GT" sz="3200" b="1" dirty="0">
                <a:solidFill>
                  <a:srgbClr val="D10A05"/>
                </a:solidFill>
              </a:rPr>
              <a:t>Período de Incubación</a:t>
            </a:r>
            <a:endParaRPr lang="en-US" sz="3200" b="1" dirty="0">
              <a:solidFill>
                <a:srgbClr val="D10A05"/>
              </a:solidFill>
            </a:endParaRPr>
          </a:p>
        </p:txBody>
      </p:sp>
      <p:sp>
        <p:nvSpPr>
          <p:cNvPr id="3" name="Content Placeholder 2">
            <a:extLst>
              <a:ext uri="{FF2B5EF4-FFF2-40B4-BE49-F238E27FC236}">
                <a16:creationId xmlns:a16="http://schemas.microsoft.com/office/drawing/2014/main" id="{40E760FE-FDAC-4BFE-9EB9-63CE6DB37889}"/>
              </a:ext>
            </a:extLst>
          </p:cNvPr>
          <p:cNvSpPr>
            <a:spLocks noGrp="1"/>
          </p:cNvSpPr>
          <p:nvPr>
            <p:ph idx="1"/>
          </p:nvPr>
        </p:nvSpPr>
        <p:spPr/>
        <p:txBody>
          <a:bodyPr>
            <a:normAutofit lnSpcReduction="10000"/>
          </a:bodyPr>
          <a:lstStyle/>
          <a:p>
            <a:pPr marL="342900" marR="0" lvl="0" indent="-342900">
              <a:lnSpc>
                <a:spcPct val="115000"/>
              </a:lnSpc>
              <a:spcBef>
                <a:spcPts val="0"/>
              </a:spcBef>
              <a:spcAft>
                <a:spcPts val="0"/>
              </a:spcAft>
              <a:buFont typeface="Symbol" panose="05050102010706020507" pitchFamily="18" charset="2"/>
              <a:buChar char=""/>
            </a:pPr>
            <a:r>
              <a:rPr lang="es-GT" sz="1800" dirty="0">
                <a:effectLst/>
                <a:ea typeface="Calibri" panose="020F0502020204030204" pitchFamily="34" charset="0"/>
                <a:cs typeface="Times New Roman" panose="02020603050405020304" pitchFamily="18" charset="0"/>
              </a:rPr>
              <a:t>El período de incubación es el tiempo entre la exposición a un virus y la aparición de los síntomas;</a:t>
            </a:r>
            <a:endParaRPr lang="en-US" sz="1800" dirty="0">
              <a:effectLst/>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ea typeface="Calibri" panose="020F0502020204030204" pitchFamily="34" charset="0"/>
                <a:cs typeface="Times New Roman" panose="02020603050405020304" pitchFamily="18" charset="0"/>
              </a:rPr>
              <a:t>Con COVID-19, los síntomas pueden aparecer de 2 a 14 días después de la exposición;</a:t>
            </a:r>
            <a:endParaRPr lang="en-US" sz="1800" dirty="0">
              <a:effectLst/>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ea typeface="Calibri" panose="020F0502020204030204" pitchFamily="34" charset="0"/>
                <a:cs typeface="Times New Roman" panose="02020603050405020304" pitchFamily="18" charset="0"/>
              </a:rPr>
              <a:t>CDC indica que las personas son más contagiosas cuando presentan más síntomas;</a:t>
            </a:r>
            <a:endParaRPr lang="en-US" sz="1800" dirty="0">
              <a:effectLst/>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ea typeface="Calibri" panose="020F0502020204030204" pitchFamily="34" charset="0"/>
                <a:cs typeface="Times New Roman" panose="02020603050405020304" pitchFamily="18" charset="0"/>
              </a:rPr>
              <a:t>Varios estudios muestran que las personas pueden ser contagiosas antes de desarrollar síntomas.</a:t>
            </a:r>
            <a:endParaRPr lang="en-US" sz="18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61335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D07E9-0E66-475B-98BA-2A9E7FEDBAD8}"/>
              </a:ext>
            </a:extLst>
          </p:cNvPr>
          <p:cNvSpPr>
            <a:spLocks noGrp="1"/>
          </p:cNvSpPr>
          <p:nvPr>
            <p:ph type="title"/>
          </p:nvPr>
        </p:nvSpPr>
        <p:spPr>
          <a:xfrm>
            <a:off x="1586429" y="244541"/>
            <a:ext cx="7196421" cy="857250"/>
          </a:xfrm>
        </p:spPr>
        <p:txBody>
          <a:bodyPr>
            <a:noAutofit/>
          </a:bodyPr>
          <a:lstStyle/>
          <a:p>
            <a:pPr marL="0" marR="0">
              <a:lnSpc>
                <a:spcPct val="115000"/>
              </a:lnSpc>
              <a:spcAft>
                <a:spcPts val="0"/>
              </a:spcAft>
            </a:pPr>
            <a:r>
              <a:rPr lang="es-GT" sz="2800" b="1" dirty="0">
                <a:solidFill>
                  <a:srgbClr val="D10A05"/>
                </a:solidFill>
                <a:ea typeface="ＭＳ Ｐゴシック" panose="020B0600070205080204" pitchFamily="34" charset="-128"/>
              </a:rPr>
              <a:t>COVID-19 puede causar síntomas leves a severos</a:t>
            </a:r>
            <a:endParaRPr lang="en-US" sz="2800" b="1" dirty="0">
              <a:solidFill>
                <a:srgbClr val="D10A05"/>
              </a:solidFill>
              <a:ea typeface="ＭＳ Ｐゴシック" panose="020B0600070205080204" pitchFamily="34" charset="-128"/>
            </a:endParaRPr>
          </a:p>
        </p:txBody>
      </p:sp>
      <p:sp>
        <p:nvSpPr>
          <p:cNvPr id="4" name="Content Placeholder 2">
            <a:extLst>
              <a:ext uri="{FF2B5EF4-FFF2-40B4-BE49-F238E27FC236}">
                <a16:creationId xmlns:a16="http://schemas.microsoft.com/office/drawing/2014/main" id="{57F15FE2-7748-4ACD-A499-1A874E05CBB9}"/>
              </a:ext>
            </a:extLst>
          </p:cNvPr>
          <p:cNvSpPr>
            <a:spLocks noGrp="1"/>
          </p:cNvSpPr>
          <p:nvPr>
            <p:ph sz="half" idx="1"/>
          </p:nvPr>
        </p:nvSpPr>
        <p:spPr>
          <a:xfrm>
            <a:off x="1808603" y="1567499"/>
            <a:ext cx="3106297" cy="3189317"/>
          </a:xfrm>
        </p:spPr>
        <p:txBody>
          <a:bodyPr/>
          <a:lstStyle/>
          <a:p>
            <a:pPr marL="0" marR="0" indent="0">
              <a:lnSpc>
                <a:spcPct val="115000"/>
              </a:lnSpc>
              <a:spcBef>
                <a:spcPts val="0"/>
              </a:spcBef>
              <a:spcAft>
                <a:spcPts val="0"/>
              </a:spcAft>
              <a:buNone/>
            </a:pPr>
            <a:r>
              <a:rPr lang="es-GT" sz="1800" u="sng" dirty="0">
                <a:effectLst/>
                <a:latin typeface="Times New Roman" panose="02020603050405020304" pitchFamily="18" charset="0"/>
                <a:ea typeface="Calibri" panose="020F0502020204030204" pitchFamily="34" charset="0"/>
                <a:cs typeface="Times New Roman" panose="02020603050405020304" pitchFamily="18" charset="0"/>
              </a:rPr>
              <a:t>Los síntomas más comunes incluyen: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Fiebre;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Tos;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Dificultad para respirar.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altLang="en-US" sz="2200" dirty="0">
              <a:ea typeface="ＭＳ Ｐゴシック" panose="020B0600070205080204" pitchFamily="34" charset="-128"/>
            </a:endParaRPr>
          </a:p>
          <a:p>
            <a:pPr>
              <a:buFontTx/>
              <a:buNone/>
            </a:pPr>
            <a:endParaRPr lang="en-US" altLang="en-US" sz="2200" dirty="0">
              <a:ea typeface="ＭＳ Ｐゴシック" panose="020B0600070205080204" pitchFamily="34" charset="-128"/>
            </a:endParaRPr>
          </a:p>
        </p:txBody>
      </p:sp>
      <p:sp>
        <p:nvSpPr>
          <p:cNvPr id="5" name="Content Placeholder 2">
            <a:extLst>
              <a:ext uri="{FF2B5EF4-FFF2-40B4-BE49-F238E27FC236}">
                <a16:creationId xmlns:a16="http://schemas.microsoft.com/office/drawing/2014/main" id="{EA6AE84F-39C0-4888-BDEE-5C5806E9BEB1}"/>
              </a:ext>
            </a:extLst>
          </p:cNvPr>
          <p:cNvSpPr txBox="1">
            <a:spLocks/>
          </p:cNvSpPr>
          <p:nvPr/>
        </p:nvSpPr>
        <p:spPr>
          <a:xfrm>
            <a:off x="5129055" y="1567499"/>
            <a:ext cx="4191000" cy="290283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just">
              <a:lnSpc>
                <a:spcPct val="115000"/>
              </a:lnSpc>
              <a:spcBef>
                <a:spcPts val="0"/>
              </a:spcBef>
              <a:spcAft>
                <a:spcPts val="0"/>
              </a:spcAft>
              <a:buNone/>
            </a:pPr>
            <a:r>
              <a:rPr lang="es-GT" sz="1800" u="sng" dirty="0">
                <a:effectLst/>
                <a:latin typeface="Times New Roman" panose="02020603050405020304" pitchFamily="18" charset="0"/>
                <a:ea typeface="Calibri" panose="020F0502020204030204" pitchFamily="34" charset="0"/>
                <a:cs typeface="Times New Roman" panose="02020603050405020304" pitchFamily="18" charset="0"/>
              </a:rPr>
              <a:t>Otros síntomas pueden incluir: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Dolor de garganta;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Nariz mocosa o congestionada;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Dolor de cuerpo;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Dolor de cabeza;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Escalofríos;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Fatiga;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Gastrointestinales: diarrea y náuseas;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Pérdida del olfato y del gusto.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413890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BC181-95CE-464A-8407-75D39F8039C3}"/>
              </a:ext>
            </a:extLst>
          </p:cNvPr>
          <p:cNvSpPr>
            <a:spLocks noGrp="1"/>
          </p:cNvSpPr>
          <p:nvPr>
            <p:ph type="title"/>
          </p:nvPr>
        </p:nvSpPr>
        <p:spPr>
          <a:xfrm>
            <a:off x="1866139" y="26602"/>
            <a:ext cx="6788699" cy="857250"/>
          </a:xfrm>
        </p:spPr>
        <p:txBody>
          <a:bodyPr>
            <a:normAutofit fontScale="90000"/>
          </a:bodyPr>
          <a:lstStyle/>
          <a:p>
            <a:pPr marL="0" marR="0" algn="ctr">
              <a:lnSpc>
                <a:spcPct val="115000"/>
              </a:lnSpc>
              <a:spcBef>
                <a:spcPts val="0"/>
              </a:spcBef>
              <a:spcAft>
                <a:spcPts val="0"/>
              </a:spcAft>
            </a:pPr>
            <a:r>
              <a:rPr lang="es-GT" sz="2700" b="1" dirty="0">
                <a:solidFill>
                  <a:srgbClr val="D10A05"/>
                </a:solidFill>
                <a:ea typeface="ＭＳ Ｐゴシック" panose="020B0600070205080204" pitchFamily="34" charset="-128"/>
              </a:rPr>
              <a:t>Mapa de datos en vivo de John Hopkins</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s-GT"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https://coronavirus.jhu.edu/map.html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345DE38E-C042-458B-8137-69DABD5C8EFA}"/>
              </a:ext>
            </a:extLst>
          </p:cNvPr>
          <p:cNvSpPr>
            <a:spLocks noGrp="1"/>
          </p:cNvSpPr>
          <p:nvPr>
            <p:ph idx="1"/>
          </p:nvPr>
        </p:nvSpPr>
        <p:spPr/>
        <p:txBody>
          <a:bodyPr/>
          <a:lstStyle/>
          <a:p>
            <a:endParaRPr lang="en-US"/>
          </a:p>
        </p:txBody>
      </p:sp>
      <p:pic>
        <p:nvPicPr>
          <p:cNvPr id="4" name="Picture 3">
            <a:hlinkClick r:id="rId3"/>
            <a:extLst>
              <a:ext uri="{FF2B5EF4-FFF2-40B4-BE49-F238E27FC236}">
                <a16:creationId xmlns:a16="http://schemas.microsoft.com/office/drawing/2014/main" id="{99D36E0A-8FBA-4AD5-BC3B-424FBA31FB24}"/>
              </a:ext>
            </a:extLst>
          </p:cNvPr>
          <p:cNvPicPr>
            <a:picLocks noChangeAspect="1"/>
          </p:cNvPicPr>
          <p:nvPr/>
        </p:nvPicPr>
        <p:blipFill rotWithShape="1">
          <a:blip r:embed="rId4"/>
          <a:srcRect l="9915" t="35553" r="57029" b="9355"/>
          <a:stretch/>
        </p:blipFill>
        <p:spPr>
          <a:xfrm>
            <a:off x="1989179" y="1199842"/>
            <a:ext cx="6606540" cy="3716020"/>
          </a:xfrm>
          <a:prstGeom prst="rect">
            <a:avLst/>
          </a:prstGeom>
        </p:spPr>
      </p:pic>
    </p:spTree>
    <p:extLst>
      <p:ext uri="{BB962C8B-B14F-4D97-AF65-F5344CB8AC3E}">
        <p14:creationId xmlns:p14="http://schemas.microsoft.com/office/powerpoint/2010/main" val="21209703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D7D6EB-76A2-4AEA-9236-71A1A9B09BC7}"/>
              </a:ext>
            </a:extLst>
          </p:cNvPr>
          <p:cNvSpPr>
            <a:spLocks noGrp="1"/>
          </p:cNvSpPr>
          <p:nvPr>
            <p:ph idx="1"/>
          </p:nvPr>
        </p:nvSpPr>
        <p:spPr>
          <a:xfrm>
            <a:off x="1898100" y="1531904"/>
            <a:ext cx="6788699" cy="3108296"/>
          </a:xfrm>
        </p:spPr>
        <p:txBody>
          <a:bodyPr>
            <a:normAutofit lnSpcReduction="10000"/>
          </a:bodyPr>
          <a:lstStyle/>
          <a:p>
            <a:pPr marL="342900" marR="0" lvl="0" indent="-342900">
              <a:lnSpc>
                <a:spcPct val="107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Evaluar el potencias de exposición al COVID-19 en el lugar de trabajo;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s-GT" sz="1800" dirty="0">
                <a:latin typeface="Times New Roman" panose="02020603050405020304" pitchFamily="18" charset="0"/>
                <a:ea typeface="Calibri" panose="020F0502020204030204" pitchFamily="34" charset="0"/>
                <a:cs typeface="Times New Roman" panose="02020603050405020304" pitchFamily="18" charset="0"/>
              </a:rPr>
              <a:t>Destacar</a:t>
            </a: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 los esfuerzos individuales y comunitarios que se enfocan en la transmisión de enfermedades infecciosas;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Identificar estrategias de preparación y respuesta, incluyendo estrategias para respaldar la continuidad de las operaciones;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Identificar los controles de ingeniería y administrativos utilizados para reducir y en algunos casos, para prevenir la exposición en el lugar de trabajo;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Definir los estándares existentes de OSHA que protegen a los trabajadores de la exposición a enfermedades infecciosas.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itle 4">
            <a:extLst>
              <a:ext uri="{FF2B5EF4-FFF2-40B4-BE49-F238E27FC236}">
                <a16:creationId xmlns:a16="http://schemas.microsoft.com/office/drawing/2014/main" id="{1F324E25-740D-4460-A425-4E201CC2E48D}"/>
              </a:ext>
            </a:extLst>
          </p:cNvPr>
          <p:cNvSpPr>
            <a:spLocks noGrp="1"/>
          </p:cNvSpPr>
          <p:nvPr>
            <p:ph type="title"/>
          </p:nvPr>
        </p:nvSpPr>
        <p:spPr/>
        <p:txBody>
          <a:bodyPr>
            <a:normAutofit/>
          </a:bodyPr>
          <a:lstStyle/>
          <a:p>
            <a:pPr marL="0" marR="0" indent="0">
              <a:lnSpc>
                <a:spcPct val="107000"/>
              </a:lnSpc>
              <a:spcAft>
                <a:spcPts val="800"/>
              </a:spcAft>
            </a:pPr>
            <a:r>
              <a:rPr lang="es-GT" sz="3200" b="1" dirty="0">
                <a:solidFill>
                  <a:srgbClr val="D10A05"/>
                </a:solidFill>
              </a:rPr>
              <a:t>Objetivos del aprendizaje (cont.)</a:t>
            </a:r>
            <a:endParaRPr lang="en-US" sz="3200" b="1" dirty="0">
              <a:solidFill>
                <a:srgbClr val="D10A05"/>
              </a:solidFill>
            </a:endParaRPr>
          </a:p>
        </p:txBody>
      </p:sp>
    </p:spTree>
    <p:extLst>
      <p:ext uri="{BB962C8B-B14F-4D97-AF65-F5344CB8AC3E}">
        <p14:creationId xmlns:p14="http://schemas.microsoft.com/office/powerpoint/2010/main" val="3013437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09680-7CAD-43FA-89FF-513D507B4292}"/>
              </a:ext>
            </a:extLst>
          </p:cNvPr>
          <p:cNvSpPr>
            <a:spLocks noGrp="1"/>
          </p:cNvSpPr>
          <p:nvPr>
            <p:ph type="title"/>
          </p:nvPr>
        </p:nvSpPr>
        <p:spPr>
          <a:xfrm>
            <a:off x="1504695" y="418239"/>
            <a:ext cx="7639305" cy="857250"/>
          </a:xfrm>
        </p:spPr>
        <p:txBody>
          <a:bodyPr>
            <a:noAutofit/>
          </a:bodyPr>
          <a:lstStyle/>
          <a:p>
            <a:pPr marL="0" marR="0">
              <a:lnSpc>
                <a:spcPct val="115000"/>
              </a:lnSpc>
              <a:spcAft>
                <a:spcPts val="0"/>
              </a:spcAft>
            </a:pPr>
            <a:r>
              <a:rPr lang="es-GT" sz="2800" b="1" dirty="0">
                <a:solidFill>
                  <a:srgbClr val="D10A05"/>
                </a:solidFill>
                <a:ea typeface="ＭＳ Ｐゴシック" panose="020B0600070205080204" pitchFamily="34" charset="-128"/>
              </a:rPr>
              <a:t>Evaluando la posibilidad de exposición en el lugar de trabajo</a:t>
            </a:r>
            <a:endParaRPr lang="en-US" sz="2800" b="1" dirty="0">
              <a:solidFill>
                <a:srgbClr val="D10A05"/>
              </a:solidFill>
              <a:ea typeface="ＭＳ Ｐゴシック" panose="020B0600070205080204" pitchFamily="34" charset="-128"/>
            </a:endParaRPr>
          </a:p>
        </p:txBody>
      </p:sp>
      <p:sp>
        <p:nvSpPr>
          <p:cNvPr id="3" name="Content Placeholder 2">
            <a:extLst>
              <a:ext uri="{FF2B5EF4-FFF2-40B4-BE49-F238E27FC236}">
                <a16:creationId xmlns:a16="http://schemas.microsoft.com/office/drawing/2014/main" id="{5E1C8D01-E697-4085-B408-4EBBAD5BB8EE}"/>
              </a:ext>
            </a:extLst>
          </p:cNvPr>
          <p:cNvSpPr>
            <a:spLocks noGrp="1"/>
          </p:cNvSpPr>
          <p:nvPr>
            <p:ph idx="1"/>
          </p:nvPr>
        </p:nvSpPr>
        <p:spPr>
          <a:xfrm>
            <a:off x="1898099" y="1604791"/>
            <a:ext cx="6788699" cy="3035409"/>
          </a:xfrm>
        </p:spPr>
        <p:txBody>
          <a:bodyPr>
            <a:normAutofit/>
          </a:bodyPr>
          <a:lstStyle/>
          <a:p>
            <a:pPr marL="342900" marR="0" lvl="0" indent="-342900">
              <a:lnSpc>
                <a:spcPct val="115000"/>
              </a:lnSpc>
              <a:spcBef>
                <a:spcPts val="0"/>
              </a:spcBef>
              <a:spcAft>
                <a:spcPts val="0"/>
              </a:spcAft>
              <a:buFont typeface="Symbol" panose="05050102010706020507" pitchFamily="18" charset="2"/>
              <a:buChar char=""/>
            </a:pPr>
            <a:r>
              <a:rPr lang="es-GT" sz="1800" b="1" dirty="0">
                <a:effectLst/>
                <a:latin typeface="Times New Roman" panose="02020603050405020304" pitchFamily="18" charset="0"/>
                <a:ea typeface="Calibri" panose="020F0502020204030204" pitchFamily="34" charset="0"/>
                <a:cs typeface="Times New Roman" panose="02020603050405020304" pitchFamily="18" charset="0"/>
              </a:rPr>
              <a:t>Factores clave de exposición en el lugar de trabajo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¿El lugar de trabajo requiere contacto cercano con personas posiblemente infectadas con el virus COVID-19?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¿Los deberes laborales específicos requieren un contacto cercano, repetido o prolongado con personas con COVID-19 conocidas o sospechosas?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¿El contagio comunitario del virus ha incluido casos en el lugar de trabajo?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519622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BCB34-4F42-4894-A4D8-5C694AA9F0CD}"/>
              </a:ext>
            </a:extLst>
          </p:cNvPr>
          <p:cNvSpPr>
            <a:spLocks noGrp="1"/>
          </p:cNvSpPr>
          <p:nvPr>
            <p:ph type="title"/>
          </p:nvPr>
        </p:nvSpPr>
        <p:spPr>
          <a:xfrm>
            <a:off x="1898100" y="189607"/>
            <a:ext cx="6788699" cy="857250"/>
          </a:xfrm>
        </p:spPr>
        <p:txBody>
          <a:bodyPr>
            <a:normAutofit/>
          </a:bodyPr>
          <a:lstStyle/>
          <a:p>
            <a:pPr marL="0" marR="0">
              <a:lnSpc>
                <a:spcPct val="115000"/>
              </a:lnSpc>
              <a:spcAft>
                <a:spcPts val="0"/>
              </a:spcAft>
            </a:pPr>
            <a:r>
              <a:rPr lang="es-GT" sz="3200" b="1" dirty="0">
                <a:solidFill>
                  <a:srgbClr val="D10A05"/>
                </a:solidFill>
                <a:ea typeface="ＭＳ Ｐゴシック" panose="020B0600070205080204" pitchFamily="34" charset="-128"/>
              </a:rPr>
              <a:t>Muy alto potencial de exposición</a:t>
            </a:r>
            <a:endParaRPr lang="en-US" sz="3200" b="1" dirty="0">
              <a:solidFill>
                <a:srgbClr val="D10A05"/>
              </a:solidFill>
              <a:ea typeface="ＭＳ Ｐゴシック" panose="020B0600070205080204" pitchFamily="34" charset="-128"/>
            </a:endParaRPr>
          </a:p>
        </p:txBody>
      </p:sp>
      <p:sp>
        <p:nvSpPr>
          <p:cNvPr id="5" name="Content Placeholder 5">
            <a:extLst>
              <a:ext uri="{FF2B5EF4-FFF2-40B4-BE49-F238E27FC236}">
                <a16:creationId xmlns:a16="http://schemas.microsoft.com/office/drawing/2014/main" id="{912E955D-B818-4758-8D3B-30693FF72250}"/>
              </a:ext>
            </a:extLst>
          </p:cNvPr>
          <p:cNvSpPr txBox="1">
            <a:spLocks/>
          </p:cNvSpPr>
          <p:nvPr/>
        </p:nvSpPr>
        <p:spPr>
          <a:xfrm>
            <a:off x="1814973" y="984864"/>
            <a:ext cx="7127146" cy="329357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nSpc>
                <a:spcPct val="115000"/>
              </a:lnSpc>
              <a:spcBef>
                <a:spcPts val="0"/>
              </a:spcBef>
              <a:spcAft>
                <a:spcPts val="0"/>
              </a:spcAft>
              <a:buNone/>
            </a:pPr>
            <a:r>
              <a:rPr lang="es-GT" sz="1800" u="sng" dirty="0">
                <a:effectLst/>
                <a:latin typeface="Times New Roman" panose="02020603050405020304" pitchFamily="18" charset="0"/>
                <a:ea typeface="Calibri" panose="020F0502020204030204" pitchFamily="34" charset="0"/>
                <a:cs typeface="Times New Roman" panose="02020603050405020304" pitchFamily="18" charset="0"/>
              </a:rPr>
              <a:t>Ejemplos de entornos de trabajo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Trabajadores de la salud/personal de laboratorio que realizan tareas específicas o procedimientos que generan aerosoles en pacientes con COVID-19 confirmados o sospechosos que los colocan en un mayor riesgo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lvl="1" indent="-342900">
              <a:lnSpc>
                <a:spcPct val="115000"/>
              </a:lnSpc>
              <a:spcBef>
                <a:spcPts val="0"/>
              </a:spcBef>
              <a:buFont typeface="Arial" panose="020B0604020202020204" pitchFamily="34" charset="0"/>
              <a:buChar char="‒"/>
            </a:pPr>
            <a:r>
              <a:rPr lang="es-GT" sz="1400" dirty="0">
                <a:latin typeface="Times New Roman" panose="02020603050405020304" pitchFamily="18" charset="0"/>
                <a:ea typeface="Calibri" panose="020F0502020204030204" pitchFamily="34" charset="0"/>
                <a:cs typeface="Times New Roman" panose="02020603050405020304" pitchFamily="18" charset="0"/>
              </a:rPr>
              <a:t>i</a:t>
            </a:r>
            <a:r>
              <a:rPr lang="es-GT" sz="1400" dirty="0">
                <a:effectLst/>
                <a:latin typeface="Times New Roman" panose="02020603050405020304" pitchFamily="18" charset="0"/>
                <a:ea typeface="Calibri" panose="020F0502020204030204" pitchFamily="34" charset="0"/>
                <a:cs typeface="Times New Roman" panose="02020603050405020304" pitchFamily="18" charset="0"/>
              </a:rPr>
              <a:t>ntubación;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lvl="1" indent="-342900">
              <a:lnSpc>
                <a:spcPct val="115000"/>
              </a:lnSpc>
              <a:spcBef>
                <a:spcPts val="0"/>
              </a:spcBef>
              <a:buFont typeface="Arial" panose="020B0604020202020204" pitchFamily="34" charset="0"/>
              <a:buChar char="‒"/>
            </a:pPr>
            <a:r>
              <a:rPr lang="es-GT" sz="1400" dirty="0">
                <a:effectLst/>
                <a:latin typeface="Times New Roman" panose="02020603050405020304" pitchFamily="18" charset="0"/>
                <a:ea typeface="Calibri" panose="020F0502020204030204" pitchFamily="34" charset="0"/>
                <a:cs typeface="Times New Roman" panose="02020603050405020304" pitchFamily="18" charset="0"/>
              </a:rPr>
              <a:t>procedimientos de inducción de la tos;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lvl="1" indent="-342900">
              <a:lnSpc>
                <a:spcPct val="115000"/>
              </a:lnSpc>
              <a:spcBef>
                <a:spcPts val="0"/>
              </a:spcBef>
              <a:buFont typeface="Arial" panose="020B0604020202020204" pitchFamily="34" charset="0"/>
              <a:buChar char="‒"/>
            </a:pPr>
            <a:r>
              <a:rPr lang="es-GT" sz="1400" dirty="0">
                <a:latin typeface="Times New Roman" panose="02020603050405020304" pitchFamily="18" charset="0"/>
                <a:ea typeface="Calibri" panose="020F0502020204030204" pitchFamily="34" charset="0"/>
                <a:cs typeface="Times New Roman" panose="02020603050405020304" pitchFamily="18" charset="0"/>
              </a:rPr>
              <a:t>b</a:t>
            </a:r>
            <a:r>
              <a:rPr lang="es-GT" sz="1400" dirty="0">
                <a:effectLst/>
                <a:latin typeface="Times New Roman" panose="02020603050405020304" pitchFamily="18" charset="0"/>
                <a:ea typeface="Calibri" panose="020F0502020204030204" pitchFamily="34" charset="0"/>
                <a:cs typeface="Times New Roman" panose="02020603050405020304" pitchFamily="18" charset="0"/>
              </a:rPr>
              <a:t>roncoscopias;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lvl="1" indent="-342900">
              <a:lnSpc>
                <a:spcPct val="115000"/>
              </a:lnSpc>
              <a:spcBef>
                <a:spcPts val="0"/>
              </a:spcBef>
              <a:buFont typeface="Arial" panose="020B0604020202020204" pitchFamily="34" charset="0"/>
              <a:buChar char="‒"/>
            </a:pPr>
            <a:r>
              <a:rPr lang="es-GT" sz="1400" dirty="0">
                <a:effectLst/>
                <a:latin typeface="Times New Roman" panose="02020603050405020304" pitchFamily="18" charset="0"/>
                <a:ea typeface="Calibri" panose="020F0502020204030204" pitchFamily="34" charset="0"/>
                <a:cs typeface="Times New Roman" panose="02020603050405020304" pitchFamily="18" charset="0"/>
              </a:rPr>
              <a:t>algunos procedimientos y exámenes dentales;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lvl="1" indent="-342900">
              <a:lnSpc>
                <a:spcPct val="115000"/>
              </a:lnSpc>
              <a:spcBef>
                <a:spcPts val="0"/>
              </a:spcBef>
              <a:buFont typeface="Arial" panose="020B0604020202020204" pitchFamily="34" charset="0"/>
              <a:buChar char="‒"/>
            </a:pPr>
            <a:r>
              <a:rPr lang="es-GT" sz="1400" dirty="0">
                <a:effectLst/>
                <a:latin typeface="Times New Roman" panose="02020603050405020304" pitchFamily="18" charset="0"/>
                <a:ea typeface="Calibri" panose="020F0502020204030204" pitchFamily="34" charset="0"/>
                <a:cs typeface="Times New Roman" panose="02020603050405020304" pitchFamily="18" charset="0"/>
              </a:rPr>
              <a:t>recogida invasiva de muestras;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lvl="1" indent="-342900">
              <a:lnSpc>
                <a:spcPct val="115000"/>
              </a:lnSpc>
              <a:spcBef>
                <a:spcPts val="0"/>
              </a:spcBef>
              <a:buFont typeface="Arial" panose="020B0604020202020204" pitchFamily="34" charset="0"/>
              <a:buChar char="‒"/>
            </a:pPr>
            <a:r>
              <a:rPr lang="es-GT" sz="1400" dirty="0">
                <a:effectLst/>
                <a:latin typeface="Times New Roman" panose="02020603050405020304" pitchFamily="18" charset="0"/>
                <a:ea typeface="Calibri" panose="020F0502020204030204" pitchFamily="34" charset="0"/>
                <a:cs typeface="Times New Roman" panose="02020603050405020304" pitchFamily="18" charset="0"/>
              </a:rPr>
              <a:t>recolectar o manipular especímenes.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EAE66C79-3C08-4FF7-B8E0-0E95E916FCF5}"/>
              </a:ext>
            </a:extLst>
          </p:cNvPr>
          <p:cNvPicPr>
            <a:picLocks noChangeAspect="1"/>
          </p:cNvPicPr>
          <p:nvPr/>
        </p:nvPicPr>
        <p:blipFill>
          <a:blip r:embed="rId3"/>
          <a:stretch>
            <a:fillRect/>
          </a:stretch>
        </p:blipFill>
        <p:spPr>
          <a:xfrm>
            <a:off x="6702887" y="2254469"/>
            <a:ext cx="1983911" cy="2517369"/>
          </a:xfrm>
          <a:prstGeom prst="rect">
            <a:avLst/>
          </a:prstGeom>
        </p:spPr>
      </p:pic>
      <p:sp>
        <p:nvSpPr>
          <p:cNvPr id="9" name="TextBox 8">
            <a:extLst>
              <a:ext uri="{FF2B5EF4-FFF2-40B4-BE49-F238E27FC236}">
                <a16:creationId xmlns:a16="http://schemas.microsoft.com/office/drawing/2014/main" id="{B8E0F405-3208-46A7-AAD1-6ED35E4DD48C}"/>
              </a:ext>
            </a:extLst>
          </p:cNvPr>
          <p:cNvSpPr txBox="1"/>
          <p:nvPr/>
        </p:nvSpPr>
        <p:spPr>
          <a:xfrm>
            <a:off x="6090945" y="4798778"/>
            <a:ext cx="4480279" cy="215444"/>
          </a:xfrm>
          <a:prstGeom prst="rect">
            <a:avLst/>
          </a:prstGeom>
          <a:noFill/>
        </p:spPr>
        <p:txBody>
          <a:bodyPr wrap="square" rtlCol="0">
            <a:spAutoFit/>
          </a:bodyPr>
          <a:lstStyle/>
          <a:p>
            <a:r>
              <a:rPr lang="en-US" sz="800" dirty="0"/>
              <a:t>"Dentist 1" by </a:t>
            </a:r>
            <a:r>
              <a:rPr lang="en-US" sz="800" dirty="0" err="1"/>
              <a:t>sj_sanders</a:t>
            </a:r>
            <a:r>
              <a:rPr lang="en-US" sz="800" dirty="0"/>
              <a:t> is licensed under CC BY-NC-SA 2.0 </a:t>
            </a:r>
          </a:p>
        </p:txBody>
      </p:sp>
    </p:spTree>
    <p:extLst>
      <p:ext uri="{BB962C8B-B14F-4D97-AF65-F5344CB8AC3E}">
        <p14:creationId xmlns:p14="http://schemas.microsoft.com/office/powerpoint/2010/main" val="33186464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BCB34-4F42-4894-A4D8-5C694AA9F0CD}"/>
              </a:ext>
            </a:extLst>
          </p:cNvPr>
          <p:cNvSpPr>
            <a:spLocks noGrp="1"/>
          </p:cNvSpPr>
          <p:nvPr>
            <p:ph type="title"/>
          </p:nvPr>
        </p:nvSpPr>
        <p:spPr>
          <a:xfrm>
            <a:off x="1898100" y="0"/>
            <a:ext cx="6788699" cy="857250"/>
          </a:xfrm>
        </p:spPr>
        <p:txBody>
          <a:bodyPr>
            <a:normAutofit/>
          </a:bodyPr>
          <a:lstStyle/>
          <a:p>
            <a:pPr marL="0" marR="0">
              <a:lnSpc>
                <a:spcPct val="115000"/>
              </a:lnSpc>
              <a:spcAft>
                <a:spcPts val="0"/>
              </a:spcAft>
            </a:pPr>
            <a:r>
              <a:rPr lang="es-GT" sz="3200" b="1" dirty="0">
                <a:solidFill>
                  <a:srgbClr val="D10A05"/>
                </a:solidFill>
                <a:ea typeface="ＭＳ Ｐゴシック" panose="020B0600070205080204" pitchFamily="34" charset="-128"/>
              </a:rPr>
              <a:t>Alto potencial de exposición</a:t>
            </a:r>
            <a:endParaRPr lang="en-US" sz="3200" b="1" dirty="0">
              <a:solidFill>
                <a:srgbClr val="D10A05"/>
              </a:solidFill>
              <a:ea typeface="ＭＳ Ｐゴシック" panose="020B0600070205080204" pitchFamily="34" charset="-128"/>
            </a:endParaRPr>
          </a:p>
        </p:txBody>
      </p:sp>
      <p:sp>
        <p:nvSpPr>
          <p:cNvPr id="5" name="Content Placeholder 5">
            <a:extLst>
              <a:ext uri="{FF2B5EF4-FFF2-40B4-BE49-F238E27FC236}">
                <a16:creationId xmlns:a16="http://schemas.microsoft.com/office/drawing/2014/main" id="{912E955D-B818-4758-8D3B-30693FF72250}"/>
              </a:ext>
            </a:extLst>
          </p:cNvPr>
          <p:cNvSpPr txBox="1">
            <a:spLocks/>
          </p:cNvSpPr>
          <p:nvPr/>
        </p:nvSpPr>
        <p:spPr>
          <a:xfrm>
            <a:off x="1809408" y="745643"/>
            <a:ext cx="6966081" cy="4038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just">
              <a:lnSpc>
                <a:spcPct val="115000"/>
              </a:lnSpc>
              <a:spcBef>
                <a:spcPts val="0"/>
              </a:spcBef>
              <a:spcAft>
                <a:spcPts val="0"/>
              </a:spcAft>
              <a:buNone/>
            </a:pPr>
            <a:r>
              <a:rPr lang="es-GT" sz="1800" u="sng" dirty="0">
                <a:effectLst/>
                <a:latin typeface="Times New Roman" panose="02020603050405020304" pitchFamily="18" charset="0"/>
                <a:ea typeface="Calibri" panose="020F0502020204030204" pitchFamily="34" charset="0"/>
                <a:cs typeface="Times New Roman" panose="02020603050405020304" pitchFamily="18" charset="0"/>
              </a:rPr>
              <a:t>Ejemplos de entornos de trabajo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Personal de apoyo y atención médica que ingresa a las habitaciones de los pacientes;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Trabajadores del transporte medico;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Trabajadores de la morgue;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Aquellos que trabajan en interiores o en espacios con poca ventilación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lvl="1" indent="-342900" algn="just">
              <a:lnSpc>
                <a:spcPct val="115000"/>
              </a:lnSpc>
              <a:spcBef>
                <a:spcPts val="0"/>
              </a:spcBef>
              <a:buFont typeface="Arial" panose="020B0604020202020204" pitchFamily="34" charset="0"/>
              <a:buChar char="‒"/>
            </a:pP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Manufactura</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lvl="1" indent="-342900" algn="just">
              <a:lnSpc>
                <a:spcPct val="115000"/>
              </a:lnSpc>
              <a:spcBef>
                <a:spcPts val="0"/>
              </a:spcBef>
              <a:buFont typeface="Arial" panose="020B0604020202020204" pitchFamily="34" charset="0"/>
              <a:buChar char="‒"/>
            </a:pPr>
            <a:r>
              <a:rPr lang="es-GT" sz="1400" dirty="0">
                <a:effectLst/>
                <a:latin typeface="Times New Roman" panose="02020603050405020304" pitchFamily="18" charset="0"/>
                <a:ea typeface="Calibri" panose="020F0502020204030204" pitchFamily="34" charset="0"/>
                <a:cs typeface="Times New Roman" panose="02020603050405020304" pitchFamily="18" charset="0"/>
              </a:rPr>
              <a:t>tiendas minoristas o de abarrotes;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lvl="1" indent="-342900" algn="just">
              <a:lnSpc>
                <a:spcPct val="115000"/>
              </a:lnSpc>
              <a:spcBef>
                <a:spcPts val="0"/>
              </a:spcBef>
              <a:buFont typeface="Arial" panose="020B0604020202020204" pitchFamily="34" charset="0"/>
              <a:buChar char="‒"/>
            </a:pPr>
            <a:r>
              <a:rPr lang="es-GT" sz="1400" dirty="0">
                <a:effectLst/>
                <a:latin typeface="Times New Roman" panose="02020603050405020304" pitchFamily="18" charset="0"/>
                <a:ea typeface="Calibri" panose="020F0502020204030204" pitchFamily="34" charset="0"/>
                <a:cs typeface="Times New Roman" panose="02020603050405020304" pitchFamily="18" charset="0"/>
              </a:rPr>
              <a:t>Farmacias;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lvl="1" indent="-342900" algn="just">
              <a:lnSpc>
                <a:spcPct val="115000"/>
              </a:lnSpc>
              <a:spcBef>
                <a:spcPts val="0"/>
              </a:spcBef>
              <a:buFont typeface="Arial" panose="020B0604020202020204" pitchFamily="34" charset="0"/>
              <a:buChar char="‒"/>
            </a:pPr>
            <a:r>
              <a:rPr lang="es-GT" sz="1400" dirty="0">
                <a:effectLst/>
                <a:latin typeface="Times New Roman" panose="02020603050405020304" pitchFamily="18" charset="0"/>
                <a:ea typeface="Calibri" panose="020F0502020204030204" pitchFamily="34" charset="0"/>
                <a:cs typeface="Times New Roman" panose="02020603050405020304" pitchFamily="18" charset="0"/>
              </a:rPr>
              <a:t>tránsito y transporte;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lvl="1" indent="-342900" algn="just">
              <a:lnSpc>
                <a:spcPct val="115000"/>
              </a:lnSpc>
              <a:spcBef>
                <a:spcPts val="0"/>
              </a:spcBef>
              <a:buFont typeface="Arial" panose="020B0604020202020204" pitchFamily="34" charset="0"/>
              <a:buChar char="‒"/>
            </a:pPr>
            <a:r>
              <a:rPr lang="es-GT" sz="1400" dirty="0">
                <a:latin typeface="Times New Roman" panose="02020603050405020304" pitchFamily="18" charset="0"/>
                <a:ea typeface="Calibri" panose="020F0502020204030204" pitchFamily="34" charset="0"/>
                <a:cs typeface="Times New Roman" panose="02020603050405020304" pitchFamily="18" charset="0"/>
              </a:rPr>
              <a:t>o</a:t>
            </a:r>
            <a:r>
              <a:rPr lang="es-GT" sz="1400" dirty="0">
                <a:effectLst/>
                <a:latin typeface="Times New Roman" panose="02020603050405020304" pitchFamily="18" charset="0"/>
                <a:ea typeface="Calibri" panose="020F0502020204030204" pitchFamily="34" charset="0"/>
                <a:cs typeface="Times New Roman" panose="02020603050405020304" pitchFamily="18" charset="0"/>
              </a:rPr>
              <a:t>peraciones;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lvl="1" indent="-342900" algn="just">
              <a:lnSpc>
                <a:spcPct val="115000"/>
              </a:lnSpc>
              <a:spcBef>
                <a:spcPts val="0"/>
              </a:spcBef>
              <a:buFont typeface="Arial" panose="020B0604020202020204" pitchFamily="34" charset="0"/>
              <a:buChar char="‒"/>
            </a:pPr>
            <a:r>
              <a:rPr lang="es-GT" sz="1400" dirty="0">
                <a:effectLst/>
                <a:latin typeface="Times New Roman" panose="02020603050405020304" pitchFamily="18" charset="0"/>
                <a:ea typeface="Calibri" panose="020F0502020204030204" pitchFamily="34" charset="0"/>
                <a:cs typeface="Times New Roman" panose="02020603050405020304" pitchFamily="18" charset="0"/>
              </a:rPr>
              <a:t>restaurantes y bares.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0EFB4C69-2640-4100-A65B-E9DF444AE5E9}"/>
              </a:ext>
            </a:extLst>
          </p:cNvPr>
          <p:cNvPicPr>
            <a:picLocks noChangeAspect="1"/>
          </p:cNvPicPr>
          <p:nvPr/>
        </p:nvPicPr>
        <p:blipFill rotWithShape="1">
          <a:blip r:embed="rId3"/>
          <a:srcRect l="20734" t="5758" r="2169" b="8082"/>
          <a:stretch/>
        </p:blipFill>
        <p:spPr>
          <a:xfrm>
            <a:off x="5512795" y="2667248"/>
            <a:ext cx="3375369" cy="1837002"/>
          </a:xfrm>
          <a:prstGeom prst="rect">
            <a:avLst/>
          </a:prstGeom>
        </p:spPr>
      </p:pic>
      <p:sp>
        <p:nvSpPr>
          <p:cNvPr id="6" name="TextBox 5">
            <a:extLst>
              <a:ext uri="{FF2B5EF4-FFF2-40B4-BE49-F238E27FC236}">
                <a16:creationId xmlns:a16="http://schemas.microsoft.com/office/drawing/2014/main" id="{3E2A9003-D965-485C-856C-D265A9C970BD}"/>
              </a:ext>
            </a:extLst>
          </p:cNvPr>
          <p:cNvSpPr txBox="1"/>
          <p:nvPr/>
        </p:nvSpPr>
        <p:spPr>
          <a:xfrm>
            <a:off x="5512796" y="4463417"/>
            <a:ext cx="2780458" cy="338554"/>
          </a:xfrm>
          <a:prstGeom prst="rect">
            <a:avLst/>
          </a:prstGeom>
          <a:noFill/>
        </p:spPr>
        <p:txBody>
          <a:bodyPr wrap="square" rtlCol="0">
            <a:spAutoFit/>
          </a:bodyPr>
          <a:lstStyle/>
          <a:p>
            <a:r>
              <a:rPr lang="en-US" sz="800" dirty="0"/>
              <a:t>“</a:t>
            </a:r>
            <a:r>
              <a:rPr lang="en-US" sz="800" dirty="0" err="1"/>
              <a:t>Paramédicos</a:t>
            </a:r>
            <a:r>
              <a:rPr lang="en-US" sz="800" dirty="0"/>
              <a:t> del </a:t>
            </a:r>
            <a:r>
              <a:rPr lang="en-US" sz="800" dirty="0" err="1"/>
              <a:t>cuerpo</a:t>
            </a:r>
            <a:r>
              <a:rPr lang="en-US" sz="800" dirty="0"/>
              <a:t> de </a:t>
            </a:r>
            <a:r>
              <a:rPr lang="en-US" sz="800" dirty="0" err="1"/>
              <a:t>bomberos</a:t>
            </a:r>
            <a:r>
              <a:rPr lang="en-US" sz="800" dirty="0"/>
              <a:t>, 2000" Por </a:t>
            </a:r>
            <a:r>
              <a:rPr lang="en-US" sz="800" dirty="0" err="1"/>
              <a:t>Archivos</a:t>
            </a:r>
            <a:r>
              <a:rPr lang="en-US" sz="800" dirty="0"/>
              <a:t> </a:t>
            </a:r>
            <a:r>
              <a:rPr lang="en-US" sz="800" dirty="0" err="1"/>
              <a:t>unicipales</a:t>
            </a:r>
            <a:r>
              <a:rPr lang="en-US" sz="800" dirty="0"/>
              <a:t>  de Seattle con </a:t>
            </a:r>
            <a:r>
              <a:rPr lang="en-US" sz="800" dirty="0" err="1"/>
              <a:t>licencia</a:t>
            </a:r>
            <a:r>
              <a:rPr lang="en-US" sz="800" dirty="0"/>
              <a:t>  CC BY 2.0 </a:t>
            </a:r>
          </a:p>
        </p:txBody>
      </p:sp>
    </p:spTree>
    <p:extLst>
      <p:ext uri="{BB962C8B-B14F-4D97-AF65-F5344CB8AC3E}">
        <p14:creationId xmlns:p14="http://schemas.microsoft.com/office/powerpoint/2010/main" val="7180335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63B98-435F-4A46-87B4-67BE90B86F73}"/>
              </a:ext>
            </a:extLst>
          </p:cNvPr>
          <p:cNvSpPr>
            <a:spLocks noGrp="1"/>
          </p:cNvSpPr>
          <p:nvPr>
            <p:ph type="title"/>
          </p:nvPr>
        </p:nvSpPr>
        <p:spPr>
          <a:xfrm>
            <a:off x="1789340" y="372672"/>
            <a:ext cx="7402480" cy="857250"/>
          </a:xfrm>
        </p:spPr>
        <p:txBody>
          <a:bodyPr>
            <a:noAutofit/>
          </a:bodyPr>
          <a:lstStyle/>
          <a:p>
            <a:pPr marL="0" marR="0">
              <a:lnSpc>
                <a:spcPct val="115000"/>
              </a:lnSpc>
              <a:spcAft>
                <a:spcPts val="0"/>
              </a:spcAft>
            </a:pPr>
            <a:r>
              <a:rPr lang="es-GT" sz="3200" b="1" dirty="0">
                <a:solidFill>
                  <a:srgbClr val="D10A05"/>
                </a:solidFill>
              </a:rPr>
              <a:t>Posibles medios de exposición</a:t>
            </a:r>
            <a:endParaRPr lang="en-US" sz="3200" b="1" dirty="0">
              <a:solidFill>
                <a:srgbClr val="D10A05"/>
              </a:solidFill>
            </a:endParaRPr>
          </a:p>
        </p:txBody>
      </p:sp>
      <p:sp>
        <p:nvSpPr>
          <p:cNvPr id="4" name="Content Placeholder 2">
            <a:extLst>
              <a:ext uri="{FF2B5EF4-FFF2-40B4-BE49-F238E27FC236}">
                <a16:creationId xmlns:a16="http://schemas.microsoft.com/office/drawing/2014/main" id="{711A72D4-5AB0-4B22-91F6-CC750E52C3FC}"/>
              </a:ext>
            </a:extLst>
          </p:cNvPr>
          <p:cNvSpPr txBox="1">
            <a:spLocks/>
          </p:cNvSpPr>
          <p:nvPr/>
        </p:nvSpPr>
        <p:spPr>
          <a:xfrm>
            <a:off x="1789340" y="1240644"/>
            <a:ext cx="7120276" cy="134182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Trabajos que requieren contacto cercano frecuente (dentro de 6 pies, por un total de 15 minutos o más, durante un período de 24 horas) o al tener contacto cercano con otras personas en áreas con transmisión comunitaria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Content Placeholder 3">
            <a:extLst>
              <a:ext uri="{FF2B5EF4-FFF2-40B4-BE49-F238E27FC236}">
                <a16:creationId xmlns:a16="http://schemas.microsoft.com/office/drawing/2014/main" id="{6F0B36A7-A06A-48CE-8157-4BF22D22F7C9}"/>
              </a:ext>
            </a:extLst>
          </p:cNvPr>
          <p:cNvSpPr txBox="1">
            <a:spLocks/>
          </p:cNvSpPr>
          <p:nvPr/>
        </p:nvSpPr>
        <p:spPr>
          <a:xfrm>
            <a:off x="1633421" y="2618389"/>
            <a:ext cx="6848904" cy="239049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just">
              <a:lnSpc>
                <a:spcPct val="115000"/>
              </a:lnSpc>
              <a:spcBef>
                <a:spcPts val="0"/>
              </a:spcBef>
              <a:spcAft>
                <a:spcPts val="0"/>
              </a:spcAft>
              <a:buNone/>
            </a:pPr>
            <a:r>
              <a:rPr lang="es-GT" sz="1800" u="sng" dirty="0">
                <a:effectLst/>
                <a:latin typeface="Times New Roman" panose="02020603050405020304" pitchFamily="18" charset="0"/>
                <a:ea typeface="Calibri" panose="020F0502020204030204" pitchFamily="34" charset="0"/>
                <a:cs typeface="Times New Roman" panose="02020603050405020304" pitchFamily="18" charset="0"/>
              </a:rPr>
              <a:t>Ejemplos de actividades laborales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colocando productos en los estantes;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cobrando a los clientes;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restaurantes y barras.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15000"/>
              </a:lnSpc>
              <a:spcBef>
                <a:spcPts val="0"/>
              </a:spcBef>
              <a:spcAft>
                <a:spcPts val="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1303C822-4541-46CB-9188-6C909C661834}"/>
              </a:ext>
            </a:extLst>
          </p:cNvPr>
          <p:cNvPicPr>
            <a:picLocks noChangeAspect="1"/>
          </p:cNvPicPr>
          <p:nvPr/>
        </p:nvPicPr>
        <p:blipFill rotWithShape="1">
          <a:blip r:embed="rId3"/>
          <a:srcRect l="30482" t="36350"/>
          <a:stretch/>
        </p:blipFill>
        <p:spPr>
          <a:xfrm>
            <a:off x="5490580" y="2362474"/>
            <a:ext cx="3316077" cy="2229679"/>
          </a:xfrm>
          <a:prstGeom prst="rect">
            <a:avLst/>
          </a:prstGeom>
        </p:spPr>
      </p:pic>
      <p:sp>
        <p:nvSpPr>
          <p:cNvPr id="7" name="TextBox 6">
            <a:extLst>
              <a:ext uri="{FF2B5EF4-FFF2-40B4-BE49-F238E27FC236}">
                <a16:creationId xmlns:a16="http://schemas.microsoft.com/office/drawing/2014/main" id="{9C453CAE-CB84-4CF2-A553-3F7BA3D9BD96}"/>
              </a:ext>
            </a:extLst>
          </p:cNvPr>
          <p:cNvSpPr txBox="1"/>
          <p:nvPr/>
        </p:nvSpPr>
        <p:spPr>
          <a:xfrm>
            <a:off x="5614396" y="4670326"/>
            <a:ext cx="2780458" cy="338554"/>
          </a:xfrm>
          <a:prstGeom prst="rect">
            <a:avLst/>
          </a:prstGeom>
          <a:noFill/>
        </p:spPr>
        <p:txBody>
          <a:bodyPr wrap="square" rtlCol="0">
            <a:spAutoFit/>
          </a:bodyPr>
          <a:lstStyle/>
          <a:p>
            <a:r>
              <a:rPr lang="en-US" sz="800" dirty="0"/>
              <a:t>“</a:t>
            </a:r>
            <a:r>
              <a:rPr lang="en-US" sz="800" dirty="0" err="1"/>
              <a:t>Supermenrcado</a:t>
            </a:r>
            <a:r>
              <a:rPr lang="en-US" sz="800" dirty="0"/>
              <a:t>" </a:t>
            </a:r>
            <a:r>
              <a:rPr lang="en-US" sz="800" dirty="0" err="1"/>
              <a:t>por</a:t>
            </a:r>
            <a:r>
              <a:rPr lang="en-US" sz="800" dirty="0"/>
              <a:t> Danny Nicholson con </a:t>
            </a:r>
            <a:r>
              <a:rPr lang="en-US" sz="800" dirty="0" err="1"/>
              <a:t>licencia</a:t>
            </a:r>
            <a:r>
              <a:rPr lang="en-US" sz="800" dirty="0"/>
              <a:t> CC BY-ND 2.0 </a:t>
            </a:r>
          </a:p>
        </p:txBody>
      </p:sp>
    </p:spTree>
    <p:extLst>
      <p:ext uri="{BB962C8B-B14F-4D97-AF65-F5344CB8AC3E}">
        <p14:creationId xmlns:p14="http://schemas.microsoft.com/office/powerpoint/2010/main" val="29071689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A7365-3682-4C19-B9DE-963AAC3505A4}"/>
              </a:ext>
            </a:extLst>
          </p:cNvPr>
          <p:cNvSpPr>
            <a:spLocks noGrp="1"/>
          </p:cNvSpPr>
          <p:nvPr>
            <p:ph type="title"/>
          </p:nvPr>
        </p:nvSpPr>
        <p:spPr/>
        <p:txBody>
          <a:bodyPr>
            <a:normAutofit/>
          </a:bodyPr>
          <a:lstStyle/>
          <a:p>
            <a:pPr marL="0" marR="0">
              <a:lnSpc>
                <a:spcPct val="115000"/>
              </a:lnSpc>
              <a:spcAft>
                <a:spcPts val="0"/>
              </a:spcAft>
            </a:pPr>
            <a:r>
              <a:rPr lang="es-GT" sz="3200" b="1" dirty="0">
                <a:solidFill>
                  <a:srgbClr val="D10A05"/>
                </a:solidFill>
              </a:rPr>
              <a:t>Baja posibilidad de exposición</a:t>
            </a:r>
            <a:endParaRPr lang="en-US" sz="3200" b="1" dirty="0">
              <a:solidFill>
                <a:srgbClr val="D10A05"/>
              </a:solidFill>
            </a:endParaRPr>
          </a:p>
        </p:txBody>
      </p:sp>
      <p:sp>
        <p:nvSpPr>
          <p:cNvPr id="3" name="Content Placeholder 2">
            <a:extLst>
              <a:ext uri="{FF2B5EF4-FFF2-40B4-BE49-F238E27FC236}">
                <a16:creationId xmlns:a16="http://schemas.microsoft.com/office/drawing/2014/main" id="{6AB059BF-FD5D-4C3A-8A31-8341164A046D}"/>
              </a:ext>
            </a:extLst>
          </p:cNvPr>
          <p:cNvSpPr>
            <a:spLocks noGrp="1"/>
          </p:cNvSpPr>
          <p:nvPr>
            <p:ph idx="1"/>
          </p:nvPr>
        </p:nvSpPr>
        <p:spPr>
          <a:xfrm>
            <a:off x="1898100" y="1373606"/>
            <a:ext cx="6788699" cy="3168897"/>
          </a:xfrm>
        </p:spPr>
        <p:txBody>
          <a:bodyPr>
            <a:normAutofit/>
          </a:bodyPr>
          <a:lstStyle/>
          <a:p>
            <a:pPr marL="0" indent="0">
              <a:lnSpc>
                <a:spcPct val="115000"/>
              </a:lnSpc>
              <a:spcBef>
                <a:spcPts val="0"/>
              </a:spcBef>
              <a:buNone/>
            </a:pPr>
            <a:r>
              <a:rPr lang="es-GT" sz="1800" u="sng" dirty="0">
                <a:effectLst/>
                <a:latin typeface="Times New Roman" panose="02020603050405020304" pitchFamily="18" charset="0"/>
                <a:ea typeface="Calibri" panose="020F0502020204030204" pitchFamily="34" charset="0"/>
                <a:cs typeface="Times New Roman" panose="02020603050405020304" pitchFamily="18" charset="0"/>
              </a:rPr>
              <a:t>Las ocupaciones con baja posibilidad de exposición</a:t>
            </a: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 son aquellas que no requieren contacto con personas que se sabe que están infectadas ni contacto frecuente con el público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Se incluyen los siguientes ejemplos: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Trabajos de construcción al aire libre;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Trabajando desde casa;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Trabajadores de oficina que no tienen contacto cercano frecuente con compañeros de trabajo, clientes o el público;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Trabajadores de la salud que brindan solo servicios de telemedicina.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934445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51A2F-C9D4-4D83-984B-B952FCF656FD}"/>
              </a:ext>
            </a:extLst>
          </p:cNvPr>
          <p:cNvSpPr>
            <a:spLocks noGrp="1"/>
          </p:cNvSpPr>
          <p:nvPr>
            <p:ph type="title"/>
          </p:nvPr>
        </p:nvSpPr>
        <p:spPr/>
        <p:txBody>
          <a:bodyPr>
            <a:normAutofit/>
          </a:bodyPr>
          <a:lstStyle/>
          <a:p>
            <a:pPr marL="0" marR="0">
              <a:lnSpc>
                <a:spcPct val="107000"/>
              </a:lnSpc>
              <a:spcAft>
                <a:spcPts val="800"/>
              </a:spcAft>
            </a:pPr>
            <a:r>
              <a:rPr lang="es-GT" sz="3600" b="1" i="1" dirty="0"/>
              <a:t>Módulo 3</a:t>
            </a:r>
            <a:endParaRPr lang="en-US" sz="3600" b="1" i="1" dirty="0"/>
          </a:p>
        </p:txBody>
      </p:sp>
      <p:sp>
        <p:nvSpPr>
          <p:cNvPr id="3" name="Content Placeholder 2">
            <a:extLst>
              <a:ext uri="{FF2B5EF4-FFF2-40B4-BE49-F238E27FC236}">
                <a16:creationId xmlns:a16="http://schemas.microsoft.com/office/drawing/2014/main" id="{045D3B1A-6A46-472F-9933-DDA889C640E3}"/>
              </a:ext>
            </a:extLst>
          </p:cNvPr>
          <p:cNvSpPr>
            <a:spLocks noGrp="1"/>
          </p:cNvSpPr>
          <p:nvPr>
            <p:ph idx="1"/>
          </p:nvPr>
        </p:nvSpPr>
        <p:spPr>
          <a:xfrm>
            <a:off x="1898100" y="1743530"/>
            <a:ext cx="6884750" cy="2531291"/>
          </a:xfrm>
        </p:spPr>
        <p:txBody>
          <a:bodyPr>
            <a:normAutofit/>
          </a:bodyPr>
          <a:lstStyle/>
          <a:p>
            <a:pPr marL="0" marR="0" indent="0">
              <a:lnSpc>
                <a:spcPct val="115000"/>
              </a:lnSpc>
              <a:spcAft>
                <a:spcPts val="0"/>
              </a:spcAft>
              <a:buNone/>
            </a:pPr>
            <a:r>
              <a:rPr lang="es-GT" sz="2400" b="1" dirty="0">
                <a:solidFill>
                  <a:srgbClr val="D10A05"/>
                </a:solidFill>
                <a:latin typeface="+mj-lt"/>
                <a:ea typeface="ＭＳ Ｐゴシック" panose="020B0600070205080204" pitchFamily="34" charset="-128"/>
              </a:rPr>
              <a:t>Métodos para proteger a los trabajadores</a:t>
            </a:r>
            <a:endParaRPr lang="en-US" sz="2400" b="1" dirty="0">
              <a:solidFill>
                <a:srgbClr val="D10A05"/>
              </a:solidFill>
              <a:latin typeface="+mj-lt"/>
              <a:ea typeface="ＭＳ Ｐゴシック" panose="020B0600070205080204" pitchFamily="34" charset="-128"/>
            </a:endParaRPr>
          </a:p>
          <a:p>
            <a:pPr marL="0" marR="0" indent="0">
              <a:lnSpc>
                <a:spcPct val="115000"/>
              </a:lnSpc>
              <a:spcAft>
                <a:spcPts val="0"/>
              </a:spcAft>
              <a:buNone/>
            </a:pPr>
            <a:r>
              <a:rPr lang="es-GT" sz="2400" b="1" dirty="0">
                <a:solidFill>
                  <a:srgbClr val="D10A05"/>
                </a:solidFill>
                <a:latin typeface="+mj-lt"/>
                <a:ea typeface="ＭＳ Ｐゴシック" panose="020B0600070205080204" pitchFamily="34" charset="-128"/>
              </a:rPr>
              <a:t>y estrategias para la continuidad del negocio</a:t>
            </a:r>
            <a:endParaRPr lang="en-US" sz="2400" b="1" dirty="0">
              <a:solidFill>
                <a:srgbClr val="D10A05"/>
              </a:solidFill>
              <a:latin typeface="+mj-lt"/>
              <a:ea typeface="ＭＳ Ｐゴシック" panose="020B0600070205080204" pitchFamily="34" charset="-128"/>
            </a:endParaRPr>
          </a:p>
        </p:txBody>
      </p:sp>
    </p:spTree>
    <p:extLst>
      <p:ext uri="{BB962C8B-B14F-4D97-AF65-F5344CB8AC3E}">
        <p14:creationId xmlns:p14="http://schemas.microsoft.com/office/powerpoint/2010/main" val="11307231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C2DE5-229D-474E-92CA-66CB5BBC9ECA}"/>
              </a:ext>
            </a:extLst>
          </p:cNvPr>
          <p:cNvSpPr>
            <a:spLocks noGrp="1"/>
          </p:cNvSpPr>
          <p:nvPr>
            <p:ph type="title"/>
          </p:nvPr>
        </p:nvSpPr>
        <p:spPr/>
        <p:txBody>
          <a:bodyPr>
            <a:noAutofit/>
          </a:bodyPr>
          <a:lstStyle/>
          <a:p>
            <a:pPr marL="0" marR="0">
              <a:lnSpc>
                <a:spcPct val="115000"/>
              </a:lnSpc>
              <a:spcAft>
                <a:spcPts val="0"/>
              </a:spcAft>
            </a:pPr>
            <a:r>
              <a:rPr lang="es-GT" sz="2800" b="1" dirty="0">
                <a:solidFill>
                  <a:srgbClr val="D10A05"/>
                </a:solidFill>
                <a:ea typeface="ＭＳ Ｐゴシック" panose="020B0600070205080204" pitchFamily="34" charset="-128"/>
              </a:rPr>
              <a:t>Estrategias de prevención en el lugar de trabajo</a:t>
            </a:r>
            <a:endParaRPr lang="en-US" sz="2800" b="1" dirty="0">
              <a:solidFill>
                <a:srgbClr val="D10A05"/>
              </a:solidFill>
              <a:ea typeface="ＭＳ Ｐゴシック" panose="020B0600070205080204" pitchFamily="34" charset="-128"/>
            </a:endParaRPr>
          </a:p>
        </p:txBody>
      </p:sp>
      <p:sp>
        <p:nvSpPr>
          <p:cNvPr id="3" name="Content Placeholder 2">
            <a:extLst>
              <a:ext uri="{FF2B5EF4-FFF2-40B4-BE49-F238E27FC236}">
                <a16:creationId xmlns:a16="http://schemas.microsoft.com/office/drawing/2014/main" id="{47A7EBA3-D45C-4315-8CAE-C8BA688185C9}"/>
              </a:ext>
            </a:extLst>
          </p:cNvPr>
          <p:cNvSpPr>
            <a:spLocks noGrp="1"/>
          </p:cNvSpPr>
          <p:nvPr>
            <p:ph idx="1"/>
          </p:nvPr>
        </p:nvSpPr>
        <p:spPr>
          <a:xfrm>
            <a:off x="1898099" y="1658837"/>
            <a:ext cx="6788699" cy="2927044"/>
          </a:xfrm>
        </p:spPr>
        <p:txBody>
          <a:bodyPr>
            <a:normAutofit/>
          </a:bodyPr>
          <a:lstStyle/>
          <a:p>
            <a:pPr marL="342900" marR="0" lvl="0" indent="-342900">
              <a:lnSpc>
                <a:spcPct val="115000"/>
              </a:lnSpc>
              <a:spcBef>
                <a:spcPts val="0"/>
              </a:spcBef>
              <a:spcAft>
                <a:spcPts val="0"/>
              </a:spcAft>
              <a:buFont typeface="Symbol" panose="05050102010706020507" pitchFamily="18" charset="2"/>
              <a:buChar char=""/>
            </a:pPr>
            <a:r>
              <a:rPr lang="es-GT" sz="2400" dirty="0">
                <a:effectLst/>
                <a:latin typeface="Times New Roman" panose="02020603050405020304" pitchFamily="18" charset="0"/>
                <a:ea typeface="Calibri" panose="020F0502020204030204" pitchFamily="34" charset="0"/>
                <a:cs typeface="Times New Roman" panose="02020603050405020304" pitchFamily="18" charset="0"/>
              </a:rPr>
              <a:t>El CDC recomienda un enfoque en las estrategias para reducir las exposiciones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lvl="1" indent="-342900">
              <a:lnSpc>
                <a:spcPct val="115000"/>
              </a:lnSpc>
              <a:spcBef>
                <a:spcPts val="0"/>
              </a:spcBef>
              <a:buFont typeface="Arial" panose="020B0604020202020204" pitchFamily="34" charset="0"/>
              <a:buChar char="‒"/>
            </a:pPr>
            <a:r>
              <a:rPr lang="es-GT" sz="2000" dirty="0">
                <a:effectLst/>
                <a:latin typeface="Times New Roman" panose="02020603050405020304" pitchFamily="18" charset="0"/>
                <a:ea typeface="Calibri" panose="020F0502020204030204" pitchFamily="34" charset="0"/>
                <a:cs typeface="Times New Roman" panose="02020603050405020304" pitchFamily="18" charset="0"/>
              </a:rPr>
              <a:t>mejoramiento en la ventilación del edificio;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lvl="1" indent="-342900">
              <a:lnSpc>
                <a:spcPct val="115000"/>
              </a:lnSpc>
              <a:spcBef>
                <a:spcPts val="0"/>
              </a:spcBef>
              <a:buFont typeface="Arial" panose="020B0604020202020204" pitchFamily="34" charset="0"/>
              <a:buChar char="‒"/>
            </a:pPr>
            <a:r>
              <a:rPr lang="es-GT" sz="2000" dirty="0">
                <a:effectLst/>
                <a:latin typeface="Times New Roman" panose="02020603050405020304" pitchFamily="18" charset="0"/>
                <a:ea typeface="Calibri" panose="020F0502020204030204" pitchFamily="34" charset="0"/>
                <a:cs typeface="Times New Roman" panose="02020603050405020304" pitchFamily="18" charset="0"/>
              </a:rPr>
              <a:t>distanciamiento físico;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lvl="1" indent="-342900">
              <a:lnSpc>
                <a:spcPct val="115000"/>
              </a:lnSpc>
              <a:spcBef>
                <a:spcPts val="0"/>
              </a:spcBef>
              <a:buFont typeface="Arial" panose="020B0604020202020204" pitchFamily="34" charset="0"/>
              <a:buChar char="‒"/>
            </a:pPr>
            <a:r>
              <a:rPr lang="es-GT" sz="2000" dirty="0">
                <a:latin typeface="Times New Roman" panose="02020603050405020304" pitchFamily="18" charset="0"/>
                <a:ea typeface="Calibri" panose="020F0502020204030204" pitchFamily="34" charset="0"/>
                <a:cs typeface="Times New Roman" panose="02020603050405020304" pitchFamily="18" charset="0"/>
              </a:rPr>
              <a:t>u</a:t>
            </a:r>
            <a:r>
              <a:rPr lang="es-GT" sz="2000" dirty="0">
                <a:effectLst/>
                <a:latin typeface="Times New Roman" panose="02020603050405020304" pitchFamily="18" charset="0"/>
                <a:ea typeface="Calibri" panose="020F0502020204030204" pitchFamily="34" charset="0"/>
                <a:cs typeface="Times New Roman" panose="02020603050405020304" pitchFamily="18" charset="0"/>
              </a:rPr>
              <a:t>so de mascarillas;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lvl="1" indent="-342900">
              <a:lnSpc>
                <a:spcPct val="115000"/>
              </a:lnSpc>
              <a:spcBef>
                <a:spcPts val="0"/>
              </a:spcBef>
              <a:buFont typeface="Arial" panose="020B0604020202020204" pitchFamily="34" charset="0"/>
              <a:buChar char="‒"/>
            </a:pPr>
            <a:r>
              <a:rPr lang="es-GT" sz="2000" dirty="0">
                <a:effectLst/>
                <a:latin typeface="Times New Roman" panose="02020603050405020304" pitchFamily="18" charset="0"/>
                <a:ea typeface="Calibri" panose="020F0502020204030204" pitchFamily="34" charset="0"/>
                <a:cs typeface="Times New Roman" panose="02020603050405020304" pitchFamily="18" charset="0"/>
              </a:rPr>
              <a:t>higiene de manos;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lvl="1" indent="-342900">
              <a:lnSpc>
                <a:spcPct val="115000"/>
              </a:lnSpc>
              <a:spcBef>
                <a:spcPts val="0"/>
              </a:spcBef>
              <a:buFont typeface="Arial" panose="020B0604020202020204" pitchFamily="34" charset="0"/>
              <a:buChar char="‒"/>
            </a:pPr>
            <a:r>
              <a:rPr lang="es-GT" sz="2000" dirty="0">
                <a:latin typeface="Times New Roman" panose="02020603050405020304" pitchFamily="18" charset="0"/>
                <a:ea typeface="Calibri" panose="020F0502020204030204" pitchFamily="34" charset="0"/>
                <a:cs typeface="Times New Roman" panose="02020603050405020304" pitchFamily="18" charset="0"/>
              </a:rPr>
              <a:t>v</a:t>
            </a:r>
            <a:r>
              <a:rPr lang="es-GT" sz="2000" dirty="0">
                <a:effectLst/>
                <a:latin typeface="Times New Roman" panose="02020603050405020304" pitchFamily="18" charset="0"/>
                <a:ea typeface="Calibri" panose="020F0502020204030204" pitchFamily="34" charset="0"/>
                <a:cs typeface="Times New Roman" panose="02020603050405020304" pitchFamily="18" charset="0"/>
              </a:rPr>
              <a:t>acunación.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710838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E41F2-9810-4EEE-B8EB-7B0FB1250BB6}"/>
              </a:ext>
            </a:extLst>
          </p:cNvPr>
          <p:cNvSpPr>
            <a:spLocks noGrp="1"/>
          </p:cNvSpPr>
          <p:nvPr>
            <p:ph type="title"/>
          </p:nvPr>
        </p:nvSpPr>
        <p:spPr>
          <a:xfrm>
            <a:off x="1898100" y="356066"/>
            <a:ext cx="6788699" cy="857250"/>
          </a:xfrm>
        </p:spPr>
        <p:txBody>
          <a:bodyPr>
            <a:noAutofit/>
          </a:bodyPr>
          <a:lstStyle/>
          <a:p>
            <a:pPr marL="0" marR="0">
              <a:lnSpc>
                <a:spcPct val="115000"/>
              </a:lnSpc>
              <a:spcAft>
                <a:spcPts val="0"/>
              </a:spcAft>
            </a:pPr>
            <a:r>
              <a:rPr lang="es-GT" sz="3200" b="1" dirty="0">
                <a:solidFill>
                  <a:srgbClr val="D10A05"/>
                </a:solidFill>
                <a:ea typeface="ＭＳ Ｐゴシック" panose="020B0600070205080204" pitchFamily="34" charset="-128"/>
              </a:rPr>
              <a:t>Mejoras a la Ventilación del Edificio</a:t>
            </a:r>
            <a:endParaRPr lang="en-US" sz="3200" b="1" dirty="0">
              <a:solidFill>
                <a:srgbClr val="D10A05"/>
              </a:solidFill>
              <a:ea typeface="ＭＳ Ｐゴシック" panose="020B0600070205080204" pitchFamily="34" charset="-128"/>
            </a:endParaRPr>
          </a:p>
        </p:txBody>
      </p:sp>
      <p:sp>
        <p:nvSpPr>
          <p:cNvPr id="3" name="Content Placeholder 2">
            <a:extLst>
              <a:ext uri="{FF2B5EF4-FFF2-40B4-BE49-F238E27FC236}">
                <a16:creationId xmlns:a16="http://schemas.microsoft.com/office/drawing/2014/main" id="{A4BB998D-56DD-4D29-8CB7-7BB9C7B59340}"/>
              </a:ext>
            </a:extLst>
          </p:cNvPr>
          <p:cNvSpPr>
            <a:spLocks noGrp="1"/>
          </p:cNvSpPr>
          <p:nvPr>
            <p:ph idx="1"/>
          </p:nvPr>
        </p:nvSpPr>
        <p:spPr>
          <a:xfrm>
            <a:off x="1898100" y="1779574"/>
            <a:ext cx="6788699" cy="2900914"/>
          </a:xfrm>
        </p:spPr>
        <p:txBody>
          <a:bodyPr>
            <a:normAutofit fontScale="92500"/>
          </a:bodyPr>
          <a:lstStyle/>
          <a:p>
            <a:pPr marL="342900" marR="0" lvl="0" indent="-342900">
              <a:lnSpc>
                <a:spcPct val="115000"/>
              </a:lnSpc>
              <a:spcBef>
                <a:spcPts val="0"/>
              </a:spcBef>
              <a:spcAft>
                <a:spcPts val="0"/>
              </a:spcAft>
              <a:buFont typeface="Symbol" panose="05050102010706020507" pitchFamily="18" charset="2"/>
              <a:buChar char=""/>
            </a:pP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Incrementar</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el</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ingreso</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del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aire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del exterior;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Usar ventiladores para aumentar la efectividad de las ventanas abiertas;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err="1">
                <a:effectLst/>
                <a:latin typeface="Times New Roman" panose="02020603050405020304" pitchFamily="18" charset="0"/>
                <a:ea typeface="Calibri" panose="020F0502020204030204" pitchFamily="34" charset="0"/>
                <a:cs typeface="Times New Roman" panose="02020603050405020304" pitchFamily="18" charset="0"/>
              </a:rPr>
              <a:t>Asegúrarse</a:t>
            </a: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 de que los sistemas de ventilación funcionen correctamente;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Revisar y reemplazar los filtros de aire;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err="1">
                <a:effectLst/>
                <a:latin typeface="Times New Roman" panose="02020603050405020304" pitchFamily="18" charset="0"/>
                <a:ea typeface="Calibri" panose="020F0502020204030204" pitchFamily="34" charset="0"/>
                <a:cs typeface="Times New Roman" panose="02020603050405020304" pitchFamily="18" charset="0"/>
              </a:rPr>
              <a:t>Asegúrarse</a:t>
            </a: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 de que los ventiladores de extracción funcionen; baños, cocinas, etc.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Usar sistemas portátiles de ventilador/filtración de partículas de aire de alta eficiencia (HEPA).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361149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052ED-9809-4218-A9EE-CF8DF0B34E35}"/>
              </a:ext>
            </a:extLst>
          </p:cNvPr>
          <p:cNvSpPr>
            <a:spLocks noGrp="1"/>
          </p:cNvSpPr>
          <p:nvPr>
            <p:ph type="title"/>
          </p:nvPr>
        </p:nvSpPr>
        <p:spPr>
          <a:xfrm>
            <a:off x="1898100" y="241493"/>
            <a:ext cx="6788699" cy="857250"/>
          </a:xfrm>
        </p:spPr>
        <p:txBody>
          <a:bodyPr>
            <a:noAutofit/>
          </a:bodyPr>
          <a:lstStyle/>
          <a:p>
            <a:pPr marL="0" marR="0">
              <a:lnSpc>
                <a:spcPct val="115000"/>
              </a:lnSpc>
              <a:spcAft>
                <a:spcPts val="0"/>
              </a:spcAft>
            </a:pPr>
            <a:r>
              <a:rPr lang="es-GT" sz="2800" b="1" dirty="0">
                <a:solidFill>
                  <a:srgbClr val="D10A05"/>
                </a:solidFill>
                <a:ea typeface="ＭＳ Ｐゴシック" panose="020B0600070205080204" pitchFamily="34" charset="-128"/>
              </a:rPr>
              <a:t>Limpieza y desinfección de sus instalaciones</a:t>
            </a:r>
            <a:endParaRPr lang="en-US" sz="2800" b="1" dirty="0">
              <a:solidFill>
                <a:srgbClr val="D10A05"/>
              </a:solidFill>
              <a:ea typeface="ＭＳ Ｐゴシック" panose="020B0600070205080204" pitchFamily="34" charset="-128"/>
            </a:endParaRPr>
          </a:p>
        </p:txBody>
      </p:sp>
      <p:sp>
        <p:nvSpPr>
          <p:cNvPr id="3" name="Content Placeholder 2">
            <a:extLst>
              <a:ext uri="{FF2B5EF4-FFF2-40B4-BE49-F238E27FC236}">
                <a16:creationId xmlns:a16="http://schemas.microsoft.com/office/drawing/2014/main" id="{5D255860-30DE-4E58-8F65-B31DCC0D19CA}"/>
              </a:ext>
            </a:extLst>
          </p:cNvPr>
          <p:cNvSpPr>
            <a:spLocks noGrp="1"/>
          </p:cNvSpPr>
          <p:nvPr>
            <p:ph idx="1"/>
          </p:nvPr>
        </p:nvSpPr>
        <p:spPr>
          <a:xfrm>
            <a:off x="1898100" y="1360550"/>
            <a:ext cx="6788699" cy="3541457"/>
          </a:xfrm>
        </p:spPr>
        <p:txBody>
          <a:bodyPr>
            <a:normAutofit/>
          </a:bodyPr>
          <a:lstStyle/>
          <a:p>
            <a:pPr marL="342900" marR="0" lvl="0" indent="-342900">
              <a:lnSpc>
                <a:spcPct val="115000"/>
              </a:lnSpc>
              <a:spcBef>
                <a:spcPts val="0"/>
              </a:spcBef>
              <a:spcAft>
                <a:spcPts val="0"/>
              </a:spcAft>
              <a:buFont typeface="Symbol" panose="05050102010706020507" pitchFamily="18" charset="2"/>
              <a:buChar char=""/>
            </a:pPr>
            <a:r>
              <a:rPr lang="es-GT" sz="2000" dirty="0">
                <a:effectLst/>
                <a:latin typeface="Times New Roman" panose="02020603050405020304" pitchFamily="18" charset="0"/>
                <a:ea typeface="Calibri" panose="020F0502020204030204" pitchFamily="34" charset="0"/>
                <a:cs typeface="Times New Roman" panose="02020603050405020304" pitchFamily="18" charset="0"/>
              </a:rPr>
              <a:t>Desarrollar un plan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lvl="1" indent="-342900">
              <a:lnSpc>
                <a:spcPct val="115000"/>
              </a:lnSpc>
              <a:spcBef>
                <a:spcPts val="0"/>
              </a:spcBef>
              <a:buFont typeface="Arial" panose="020B0604020202020204" pitchFamily="34" charset="0"/>
              <a:buChar char="‒"/>
            </a:pPr>
            <a:r>
              <a:rPr lang="es-GT" sz="1600" dirty="0">
                <a:effectLst/>
                <a:latin typeface="Times New Roman" panose="02020603050405020304" pitchFamily="18" charset="0"/>
                <a:ea typeface="Calibri" panose="020F0502020204030204" pitchFamily="34" charset="0"/>
                <a:cs typeface="Times New Roman" panose="02020603050405020304" pitchFamily="18" charset="0"/>
              </a:rPr>
              <a:t>Qué debe ser limpiado y con qué frecuencia;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lvl="1" indent="-342900">
              <a:lnSpc>
                <a:spcPct val="115000"/>
              </a:lnSpc>
              <a:spcBef>
                <a:spcPts val="0"/>
              </a:spcBef>
              <a:buFont typeface="Arial" panose="020B0604020202020204" pitchFamily="34" charset="0"/>
              <a:buChar char="‒"/>
            </a:pPr>
            <a:r>
              <a:rPr lang="es-GT" sz="1600" dirty="0">
                <a:effectLst/>
                <a:latin typeface="Times New Roman" panose="02020603050405020304" pitchFamily="18" charset="0"/>
                <a:ea typeface="Calibri" panose="020F0502020204030204" pitchFamily="34" charset="0"/>
                <a:cs typeface="Times New Roman" panose="02020603050405020304" pitchFamily="18" charset="0"/>
              </a:rPr>
              <a:t>Dar prioridad las áreas de alto contacto y alto tráfico;</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lvl="1" indent="-342900">
              <a:lnSpc>
                <a:spcPct val="115000"/>
              </a:lnSpc>
              <a:spcBef>
                <a:spcPts val="0"/>
              </a:spcBef>
              <a:buFont typeface="Arial" panose="020B0604020202020204" pitchFamily="34" charset="0"/>
              <a:buChar char="‒"/>
            </a:pPr>
            <a:r>
              <a:rPr lang="es-GT" sz="1600" dirty="0">
                <a:effectLst/>
                <a:latin typeface="Times New Roman" panose="02020603050405020304" pitchFamily="18" charset="0"/>
                <a:ea typeface="Calibri" panose="020F0502020204030204" pitchFamily="34" charset="0"/>
                <a:cs typeface="Times New Roman" panose="02020603050405020304" pitchFamily="18" charset="0"/>
              </a:rPr>
              <a:t>Recursos y equipos necesarios.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2000" dirty="0">
                <a:effectLst/>
                <a:latin typeface="Times New Roman" panose="02020603050405020304" pitchFamily="18" charset="0"/>
                <a:ea typeface="Calibri" panose="020F0502020204030204" pitchFamily="34" charset="0"/>
                <a:cs typeface="Times New Roman" panose="02020603050405020304" pitchFamily="18" charset="0"/>
              </a:rPr>
              <a:t>Implementar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lvl="1" indent="-342900">
              <a:lnSpc>
                <a:spcPct val="115000"/>
              </a:lnSpc>
              <a:spcBef>
                <a:spcPts val="0"/>
              </a:spcBef>
              <a:buFont typeface="Arial" panose="020B0604020202020204" pitchFamily="34" charset="0"/>
              <a:buChar char="‒"/>
            </a:pPr>
            <a:r>
              <a:rPr lang="es-GT" sz="1600" dirty="0">
                <a:effectLst/>
                <a:latin typeface="Times New Roman" panose="02020603050405020304" pitchFamily="18" charset="0"/>
                <a:ea typeface="Calibri" panose="020F0502020204030204" pitchFamily="34" charset="0"/>
                <a:cs typeface="Times New Roman" panose="02020603050405020304" pitchFamily="18" charset="0"/>
              </a:rPr>
              <a:t>Limpiar las superficies de alto contacto al menos una vez al día;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lvl="1" indent="-342900">
              <a:lnSpc>
                <a:spcPct val="115000"/>
              </a:lnSpc>
              <a:spcBef>
                <a:spcPts val="0"/>
              </a:spcBef>
              <a:buFont typeface="Arial" panose="020B0604020202020204" pitchFamily="34" charset="0"/>
              <a:buChar char="‒"/>
            </a:pPr>
            <a:r>
              <a:rPr lang="es-GT" sz="1600" dirty="0">
                <a:effectLst/>
                <a:latin typeface="Times New Roman" panose="02020603050405020304" pitchFamily="18" charset="0"/>
                <a:ea typeface="Calibri" panose="020F0502020204030204" pitchFamily="34" charset="0"/>
                <a:cs typeface="Times New Roman" panose="02020603050405020304" pitchFamily="18" charset="0"/>
              </a:rPr>
              <a:t>Asegurarse de que el personal de limpieza esté capacitado sobre la higiene adecuada (lavado de manos) y el uso de productos de limpieza; seguir siempre las instrucciones de la etiqueta.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113779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C2526E9-3EE0-4CF6-836F-22DE1CBDA4A7}"/>
              </a:ext>
            </a:extLst>
          </p:cNvPr>
          <p:cNvSpPr/>
          <p:nvPr/>
        </p:nvSpPr>
        <p:spPr>
          <a:xfrm>
            <a:off x="2302526" y="2677098"/>
            <a:ext cx="6384274" cy="771181"/>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B5EE5E-C415-42C5-B9B5-1F319BB678A7}"/>
              </a:ext>
            </a:extLst>
          </p:cNvPr>
          <p:cNvSpPr>
            <a:spLocks noGrp="1"/>
          </p:cNvSpPr>
          <p:nvPr>
            <p:ph type="title"/>
          </p:nvPr>
        </p:nvSpPr>
        <p:spPr/>
        <p:txBody>
          <a:bodyPr>
            <a:noAutofit/>
          </a:bodyPr>
          <a:lstStyle/>
          <a:p>
            <a:pPr marL="0" marR="0">
              <a:lnSpc>
                <a:spcPct val="115000"/>
              </a:lnSpc>
              <a:spcAft>
                <a:spcPts val="0"/>
              </a:spcAft>
            </a:pPr>
            <a:r>
              <a:rPr lang="es-GT" sz="2800" b="1" dirty="0">
                <a:solidFill>
                  <a:srgbClr val="D10A05"/>
                </a:solidFill>
              </a:rPr>
              <a:t>Investigación de casos y rastreo de contactos</a:t>
            </a:r>
            <a:endParaRPr lang="en-US" sz="2800" b="1" dirty="0">
              <a:solidFill>
                <a:srgbClr val="D10A05"/>
              </a:solidFill>
            </a:endParaRPr>
          </a:p>
        </p:txBody>
      </p:sp>
      <p:sp>
        <p:nvSpPr>
          <p:cNvPr id="7" name="Content Placeholder 6">
            <a:extLst>
              <a:ext uri="{FF2B5EF4-FFF2-40B4-BE49-F238E27FC236}">
                <a16:creationId xmlns:a16="http://schemas.microsoft.com/office/drawing/2014/main" id="{20C909AC-1692-47EC-8F06-D3E6801327B3}"/>
              </a:ext>
            </a:extLst>
          </p:cNvPr>
          <p:cNvSpPr>
            <a:spLocks noGrp="1"/>
          </p:cNvSpPr>
          <p:nvPr>
            <p:ph idx="1"/>
          </p:nvPr>
        </p:nvSpPr>
        <p:spPr>
          <a:xfrm>
            <a:off x="1898101" y="1797042"/>
            <a:ext cx="6788699" cy="2531291"/>
          </a:xfrm>
        </p:spPr>
        <p:txBody>
          <a:bodyPr>
            <a:normAutofit fontScale="77500" lnSpcReduction="20000"/>
          </a:bodyPr>
          <a:lstStyle/>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COVID-19 es una enfermedad de notificación obligatoria a nivel nacional y los proveedores de atención médica y los laboratorios deben informar a los departamentos de salud.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Los Departamentos de Salud son responsables de dar seguimiento a:</a:t>
            </a:r>
          </a:p>
          <a:p>
            <a:pPr marL="0" marR="0" lvl="0" indent="0">
              <a:lnSpc>
                <a:spcPct val="115000"/>
              </a:lnSpc>
              <a:spcBef>
                <a:spcPts val="0"/>
              </a:spcBef>
              <a:spcAft>
                <a:spcPts val="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15000"/>
              </a:lnSpc>
              <a:spcBef>
                <a:spcPts val="0"/>
              </a:spcBef>
              <a:buFont typeface="Arial" panose="020B0604020202020204" pitchFamily="34" charset="0"/>
              <a:buChar char="‒"/>
            </a:pPr>
            <a:r>
              <a:rPr lang="es-GT" sz="1800" b="1" u="sng" dirty="0">
                <a:effectLst/>
                <a:latin typeface="Times New Roman" panose="02020603050405020304" pitchFamily="18" charset="0"/>
                <a:ea typeface="Calibri" panose="020F0502020204030204" pitchFamily="34" charset="0"/>
                <a:cs typeface="Times New Roman" panose="02020603050405020304" pitchFamily="18" charset="0"/>
              </a:rPr>
              <a:t>Investigación de casos:</a:t>
            </a:r>
            <a:r>
              <a:rPr lang="es-GT"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la identificación e investigación de personas con probables </a:t>
            </a:r>
            <a:r>
              <a:rPr lang="es-GT" sz="1800" dirty="0">
                <a:latin typeface="Times New Roman" panose="02020603050405020304" pitchFamily="18" charset="0"/>
                <a:ea typeface="Calibri" panose="020F0502020204030204" pitchFamily="34" charset="0"/>
                <a:cs typeface="Times New Roman" panose="02020603050405020304" pitchFamily="18" charset="0"/>
              </a:rPr>
              <a:t>y confirmados diagnósticos </a:t>
            </a: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de una enfermedad transmisible de notificación obligatoria.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pPr>
            <a:endParaRPr lang="es-GT" sz="1800" u="sng"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nSpc>
                <a:spcPct val="115000"/>
              </a:lnSpc>
              <a:spcBef>
                <a:spcPts val="0"/>
              </a:spcBef>
              <a:spcAft>
                <a:spcPts val="0"/>
              </a:spcAft>
              <a:buNone/>
            </a:pPr>
            <a:endParaRPr lang="es-GT" sz="1800" u="sng"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pPr>
            <a:r>
              <a:rPr lang="es-GT" sz="1800" b="1" u="sng" dirty="0">
                <a:effectLst/>
                <a:latin typeface="Times New Roman" panose="02020603050405020304" pitchFamily="18" charset="0"/>
                <a:ea typeface="Calibri" panose="020F0502020204030204" pitchFamily="34" charset="0"/>
                <a:cs typeface="Times New Roman" panose="02020603050405020304" pitchFamily="18" charset="0"/>
              </a:rPr>
              <a:t>El rastreo de contactos</a:t>
            </a:r>
            <a:r>
              <a:rPr lang="es-GT"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sigue a la investigación de casos y es la identificación e investigación de personas con diagnósticos confirmados y con probabilidades de una enfermedad transmisible de notificación obligatoria.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
        <p:nvSpPr>
          <p:cNvPr id="3" name="Rectangle: Rounded Corners 2">
            <a:extLst>
              <a:ext uri="{FF2B5EF4-FFF2-40B4-BE49-F238E27FC236}">
                <a16:creationId xmlns:a16="http://schemas.microsoft.com/office/drawing/2014/main" id="{7C415074-1163-F1FE-FB51-92894DBFEAE4}"/>
              </a:ext>
            </a:extLst>
          </p:cNvPr>
          <p:cNvSpPr/>
          <p:nvPr/>
        </p:nvSpPr>
        <p:spPr>
          <a:xfrm>
            <a:off x="2302525" y="3634918"/>
            <a:ext cx="6384273" cy="693415"/>
          </a:xfrm>
          <a:prstGeom prst="roundRect">
            <a:avLst/>
          </a:prstGeom>
          <a:noFill/>
          <a:ln>
            <a:solidFill>
              <a:srgbClr val="FF2D2D"/>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s-MX" dirty="0"/>
          </a:p>
        </p:txBody>
      </p:sp>
    </p:spTree>
    <p:extLst>
      <p:ext uri="{BB962C8B-B14F-4D97-AF65-F5344CB8AC3E}">
        <p14:creationId xmlns:p14="http://schemas.microsoft.com/office/powerpoint/2010/main" val="2837270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A20B1-0211-4C80-AC8B-184ED0364DB8}"/>
              </a:ext>
            </a:extLst>
          </p:cNvPr>
          <p:cNvSpPr>
            <a:spLocks noGrp="1"/>
          </p:cNvSpPr>
          <p:nvPr>
            <p:ph type="title"/>
          </p:nvPr>
        </p:nvSpPr>
        <p:spPr>
          <a:xfrm>
            <a:off x="1898100" y="489097"/>
            <a:ext cx="6788699" cy="857250"/>
          </a:xfrm>
        </p:spPr>
        <p:txBody>
          <a:bodyPr>
            <a:normAutofit/>
          </a:bodyPr>
          <a:lstStyle/>
          <a:p>
            <a:pPr marL="0" marR="0">
              <a:lnSpc>
                <a:spcPct val="107000"/>
              </a:lnSpc>
              <a:spcAft>
                <a:spcPts val="800"/>
              </a:spcAft>
            </a:pPr>
            <a:r>
              <a:rPr lang="es-GT" sz="3200" b="1" dirty="0">
                <a:solidFill>
                  <a:srgbClr val="D10A05"/>
                </a:solidFill>
              </a:rPr>
              <a:t>Deberes del trabajador</a:t>
            </a:r>
            <a:endParaRPr lang="en-US" sz="3200" b="1" dirty="0">
              <a:solidFill>
                <a:srgbClr val="D10A05"/>
              </a:solidFill>
            </a:endParaRPr>
          </a:p>
        </p:txBody>
      </p:sp>
      <p:sp>
        <p:nvSpPr>
          <p:cNvPr id="3" name="Content Placeholder 2">
            <a:extLst>
              <a:ext uri="{FF2B5EF4-FFF2-40B4-BE49-F238E27FC236}">
                <a16:creationId xmlns:a16="http://schemas.microsoft.com/office/drawing/2014/main" id="{85181FFE-76F6-43AD-AD77-8DF20D9AB3B5}"/>
              </a:ext>
            </a:extLst>
          </p:cNvPr>
          <p:cNvSpPr>
            <a:spLocks noGrp="1"/>
          </p:cNvSpPr>
          <p:nvPr>
            <p:ph idx="1"/>
          </p:nvPr>
        </p:nvSpPr>
        <p:spPr>
          <a:xfrm>
            <a:off x="1898100" y="1995662"/>
            <a:ext cx="6788699" cy="1529507"/>
          </a:xfrm>
        </p:spPr>
        <p:txBody>
          <a:bodyPr>
            <a:normAutofit fontScale="77500" lnSpcReduction="20000"/>
          </a:bodyPr>
          <a:lstStyle/>
          <a:p>
            <a:pPr marL="0" marR="0" algn="just">
              <a:lnSpc>
                <a:spcPct val="107000"/>
              </a:lnSpc>
              <a:spcBef>
                <a:spcPts val="0"/>
              </a:spcBef>
              <a:spcAft>
                <a:spcPts val="800"/>
              </a:spcAft>
            </a:pPr>
            <a:r>
              <a:rPr lang="es-GT" sz="2500" dirty="0"/>
              <a:t>Los trabajadores tienen el deber de:</a:t>
            </a:r>
            <a:endParaRPr lang="en-US" sz="2500" dirty="0"/>
          </a:p>
          <a:p>
            <a:pPr lvl="1">
              <a:spcBef>
                <a:spcPts val="0"/>
              </a:spcBef>
            </a:pPr>
            <a:r>
              <a:rPr lang="es-GT" sz="2500" dirty="0"/>
              <a:t>Obedecer las normas de seguridad;</a:t>
            </a:r>
            <a:endParaRPr lang="en-US" sz="2500" dirty="0"/>
          </a:p>
          <a:p>
            <a:pPr lvl="1">
              <a:spcBef>
                <a:spcPts val="0"/>
              </a:spcBef>
            </a:pPr>
            <a:r>
              <a:rPr lang="es-GT" sz="2500" dirty="0"/>
              <a:t>Seguir la regla de salud y seguridad del empleador;</a:t>
            </a:r>
            <a:endParaRPr lang="en-US" sz="2500" dirty="0"/>
          </a:p>
          <a:p>
            <a:pPr lvl="1">
              <a:spcBef>
                <a:spcPts val="0"/>
              </a:spcBef>
              <a:spcAft>
                <a:spcPts val="800"/>
              </a:spcAft>
            </a:pPr>
            <a:r>
              <a:rPr lang="es-GT" sz="2500" dirty="0"/>
              <a:t>Usar el equipo de protección personal recomendado mientras trabaja.</a:t>
            </a:r>
            <a:endParaRPr lang="en-US" sz="2500" dirty="0"/>
          </a:p>
          <a:p>
            <a:pPr marL="0" indent="0">
              <a:buNone/>
            </a:pPr>
            <a:endParaRPr lang="en-US" dirty="0"/>
          </a:p>
        </p:txBody>
      </p:sp>
    </p:spTree>
    <p:extLst>
      <p:ext uri="{BB962C8B-B14F-4D97-AF65-F5344CB8AC3E}">
        <p14:creationId xmlns:p14="http://schemas.microsoft.com/office/powerpoint/2010/main" val="9535998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5EE5E-C415-42C5-B9B5-1F319BB678A7}"/>
              </a:ext>
            </a:extLst>
          </p:cNvPr>
          <p:cNvSpPr>
            <a:spLocks noGrp="1"/>
          </p:cNvSpPr>
          <p:nvPr>
            <p:ph type="title"/>
          </p:nvPr>
        </p:nvSpPr>
        <p:spPr>
          <a:xfrm>
            <a:off x="1898100" y="269836"/>
            <a:ext cx="6788699" cy="857250"/>
          </a:xfrm>
        </p:spPr>
        <p:txBody>
          <a:bodyPr>
            <a:normAutofit fontScale="90000"/>
          </a:bodyPr>
          <a:lstStyle/>
          <a:p>
            <a:pPr marL="0" marR="0">
              <a:lnSpc>
                <a:spcPct val="115000"/>
              </a:lnSpc>
              <a:spcAft>
                <a:spcPts val="0"/>
              </a:spcAft>
            </a:pPr>
            <a:r>
              <a:rPr lang="es-GT" sz="3200" b="1" dirty="0">
                <a:solidFill>
                  <a:srgbClr val="D10A05"/>
                </a:solidFill>
              </a:rPr>
              <a:t>Preparándose para colaborar con el departamento de salud</a:t>
            </a:r>
            <a:endParaRPr lang="en-US" sz="3200" b="1" dirty="0">
              <a:solidFill>
                <a:srgbClr val="D10A05"/>
              </a:solidFill>
            </a:endParaRPr>
          </a:p>
        </p:txBody>
      </p:sp>
      <p:sp>
        <p:nvSpPr>
          <p:cNvPr id="3" name="Content Placeholder 2">
            <a:extLst>
              <a:ext uri="{FF2B5EF4-FFF2-40B4-BE49-F238E27FC236}">
                <a16:creationId xmlns:a16="http://schemas.microsoft.com/office/drawing/2014/main" id="{61BC2772-0F0C-46B7-A4FD-46BF3A565B4B}"/>
              </a:ext>
            </a:extLst>
          </p:cNvPr>
          <p:cNvSpPr>
            <a:spLocks noGrp="1"/>
          </p:cNvSpPr>
          <p:nvPr>
            <p:ph idx="1"/>
          </p:nvPr>
        </p:nvSpPr>
        <p:spPr>
          <a:xfrm>
            <a:off x="1898099" y="1500637"/>
            <a:ext cx="6788699" cy="3239898"/>
          </a:xfrm>
        </p:spPr>
        <p:txBody>
          <a:bodyPr>
            <a:normAutofit fontScale="85000" lnSpcReduction="10000"/>
          </a:bodyPr>
          <a:lstStyle/>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Establecer un coordinador o equipo de COVID-19 para revisar la guía de seguimiento de contactos del CDC;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Crear un plan de preparación, respuesta y control de COVID-19;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Preparar y proporcionar rápidamente información y registros al departamento de salud sobre el lugar de trabajo, posibles contactos en el lugar de trabajo y, cuando sea necesario, </a:t>
            </a:r>
            <a:r>
              <a:rPr lang="es-GT" sz="1800" dirty="0">
                <a:latin typeface="Times New Roman" panose="02020603050405020304" pitchFamily="18" charset="0"/>
                <a:ea typeface="Calibri" panose="020F0502020204030204" pitchFamily="34" charset="0"/>
                <a:cs typeface="Times New Roman" panose="02020603050405020304" pitchFamily="18" charset="0"/>
              </a:rPr>
              <a:t>aplicar procedimientos</a:t>
            </a: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 en el lugar de trabajo, sin divulgar registros personales confidenciales o información comercial;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Realizar actividades de evaluación y prevención de riesgos en el lugar de trabajo;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Informar a los empleados que el departamento de salud se comunicará con las personas diagnosticadas con COVID-19 o aquellas que estén en contacto cercano con alguien con diagnostico positivo.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091619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2BFE6-23D7-4446-847E-D9B881FDA4E0}"/>
              </a:ext>
            </a:extLst>
          </p:cNvPr>
          <p:cNvSpPr>
            <a:spLocks noGrp="1"/>
          </p:cNvSpPr>
          <p:nvPr>
            <p:ph type="title"/>
          </p:nvPr>
        </p:nvSpPr>
        <p:spPr>
          <a:xfrm>
            <a:off x="1621331" y="172142"/>
            <a:ext cx="4187798" cy="857250"/>
          </a:xfrm>
        </p:spPr>
        <p:txBody>
          <a:bodyPr>
            <a:normAutofit/>
          </a:bodyPr>
          <a:lstStyle/>
          <a:p>
            <a:pPr marL="0" marR="0">
              <a:lnSpc>
                <a:spcPct val="115000"/>
              </a:lnSpc>
              <a:spcAft>
                <a:spcPts val="0"/>
              </a:spcAft>
            </a:pPr>
            <a:r>
              <a:rPr lang="es-GT" sz="2800" b="1" dirty="0">
                <a:solidFill>
                  <a:srgbClr val="D10A05"/>
                </a:solidFill>
              </a:rPr>
              <a:t>Pruebas </a:t>
            </a:r>
            <a:endParaRPr lang="en-US" sz="2800" b="1" dirty="0">
              <a:solidFill>
                <a:srgbClr val="D10A05"/>
              </a:solidFill>
            </a:endParaRPr>
          </a:p>
        </p:txBody>
      </p:sp>
      <p:sp>
        <p:nvSpPr>
          <p:cNvPr id="3" name="Content Placeholder 2">
            <a:extLst>
              <a:ext uri="{FF2B5EF4-FFF2-40B4-BE49-F238E27FC236}">
                <a16:creationId xmlns:a16="http://schemas.microsoft.com/office/drawing/2014/main" id="{31207126-E365-45FB-9B89-1DB2E1ED77BE}"/>
              </a:ext>
            </a:extLst>
          </p:cNvPr>
          <p:cNvSpPr>
            <a:spLocks noGrp="1"/>
          </p:cNvSpPr>
          <p:nvPr>
            <p:ph idx="1"/>
          </p:nvPr>
        </p:nvSpPr>
        <p:spPr>
          <a:xfrm>
            <a:off x="1898100" y="1254280"/>
            <a:ext cx="6788699" cy="3717077"/>
          </a:xfrm>
        </p:spPr>
        <p:txBody>
          <a:bodyPr>
            <a:normAutofit lnSpcReduction="10000"/>
          </a:bodyPr>
          <a:lstStyle/>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Identificar a los trabajadores con infección;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Se pueden tomar medidas para frenar y detener la propagación del virus;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b="1" dirty="0">
                <a:effectLst/>
                <a:latin typeface="Times New Roman" panose="02020603050405020304" pitchFamily="18" charset="0"/>
                <a:ea typeface="Calibri" panose="020F0502020204030204" pitchFamily="34" charset="0"/>
                <a:cs typeface="Times New Roman" panose="02020603050405020304" pitchFamily="18" charset="0"/>
              </a:rPr>
              <a:t>Las pruebas de diagnóstico</a:t>
            </a: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 están destinadas a identificar la infección actual en las personas y se realizan cuando una persona tiene signos o síntomas;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b="1" dirty="0">
                <a:effectLst/>
                <a:latin typeface="Times New Roman" panose="02020603050405020304" pitchFamily="18" charset="0"/>
                <a:ea typeface="Calibri" panose="020F0502020204030204" pitchFamily="34" charset="0"/>
                <a:cs typeface="Times New Roman" panose="02020603050405020304" pitchFamily="18" charset="0"/>
              </a:rPr>
              <a:t>Las pruebas de detección</a:t>
            </a: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 están destinadas a identificar a las personas infectadas que son asintomáticas y no tienen exposición conocida, sospechada o informada;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Quién debe hacerse la prueba: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lvl="1" indent="-342900">
              <a:lnSpc>
                <a:spcPct val="115000"/>
              </a:lnSpc>
              <a:spcBef>
                <a:spcPts val="0"/>
              </a:spcBef>
              <a:buFont typeface="Arial" panose="020B0604020202020204" pitchFamily="34" charset="0"/>
              <a:buChar char="‒"/>
            </a:pPr>
            <a:r>
              <a:rPr lang="es-GT" sz="1500" dirty="0">
                <a:effectLst/>
                <a:latin typeface="Times New Roman" panose="02020603050405020304" pitchFamily="18" charset="0"/>
                <a:ea typeface="Calibri" panose="020F0502020204030204" pitchFamily="34" charset="0"/>
                <a:cs typeface="Times New Roman" panose="02020603050405020304" pitchFamily="18" charset="0"/>
              </a:rPr>
              <a:t>Las personas que tienen síntomas</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lvl="1" indent="-342900">
              <a:lnSpc>
                <a:spcPct val="115000"/>
              </a:lnSpc>
              <a:spcBef>
                <a:spcPts val="0"/>
              </a:spcBef>
              <a:buFont typeface="Arial" panose="020B0604020202020204" pitchFamily="34" charset="0"/>
              <a:buChar char="‒"/>
            </a:pPr>
            <a:r>
              <a:rPr lang="es-GT" sz="1500" dirty="0">
                <a:effectLst/>
                <a:latin typeface="Times New Roman" panose="02020603050405020304" pitchFamily="18" charset="0"/>
                <a:ea typeface="Calibri" panose="020F0502020204030204" pitchFamily="34" charset="0"/>
                <a:cs typeface="Times New Roman" panose="02020603050405020304" pitchFamily="18" charset="0"/>
              </a:rPr>
              <a:t>Las personas que saben que han estado expuestas</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lvl="1" indent="-342900">
              <a:lnSpc>
                <a:spcPct val="115000"/>
              </a:lnSpc>
              <a:spcBef>
                <a:spcPts val="0"/>
              </a:spcBef>
              <a:buFont typeface="Arial" panose="020B0604020202020204" pitchFamily="34" charset="0"/>
              <a:buChar char="‒"/>
            </a:pPr>
            <a:r>
              <a:rPr lang="es-GT" sz="1500" dirty="0">
                <a:effectLst/>
                <a:latin typeface="Times New Roman" panose="02020603050405020304" pitchFamily="18" charset="0"/>
                <a:ea typeface="Calibri" panose="020F0502020204030204" pitchFamily="34" charset="0"/>
                <a:cs typeface="Times New Roman" panose="02020603050405020304" pitchFamily="18" charset="0"/>
              </a:rPr>
              <a:t>Las personas que no están completamente vacunadas</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43A72D65-4E58-443B-B865-2F4C32B574E8}"/>
              </a:ext>
            </a:extLst>
          </p:cNvPr>
          <p:cNvSpPr txBox="1"/>
          <p:nvPr/>
        </p:nvSpPr>
        <p:spPr>
          <a:xfrm>
            <a:off x="5741013" y="218507"/>
            <a:ext cx="3149599" cy="986232"/>
          </a:xfrm>
          <a:prstGeom prst="rect">
            <a:avLst/>
          </a:prstGeom>
          <a:noFill/>
        </p:spPr>
        <p:txBody>
          <a:bodyPr wrap="square" rtlCol="0">
            <a:spAutoFit/>
          </a:bodyPr>
          <a:lstStyle/>
          <a:p>
            <a:r>
              <a:rPr lang="en-US" dirty="0">
                <a:hlinkClick r:id="rId3"/>
              </a:rPr>
              <a:t>https://special.usps.com/testkits</a:t>
            </a:r>
            <a:endParaRPr lang="en-US" dirty="0"/>
          </a:p>
          <a:p>
            <a:pPr marL="0" marR="0" algn="r">
              <a:lnSpc>
                <a:spcPct val="115000"/>
              </a:lnSpc>
              <a:spcBef>
                <a:spcPts val="0"/>
              </a:spcBef>
              <a:spcAft>
                <a:spcPts val="0"/>
              </a:spcAft>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4 antígenos rápidos individuales (gratis) para los hogares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458623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8A537-25CD-44E7-A208-BBDEBF98F3E0}"/>
              </a:ext>
            </a:extLst>
          </p:cNvPr>
          <p:cNvSpPr>
            <a:spLocks noGrp="1"/>
          </p:cNvSpPr>
          <p:nvPr>
            <p:ph type="title"/>
          </p:nvPr>
        </p:nvSpPr>
        <p:spPr>
          <a:xfrm>
            <a:off x="1898100" y="226675"/>
            <a:ext cx="6788699" cy="857250"/>
          </a:xfrm>
        </p:spPr>
        <p:txBody>
          <a:bodyPr>
            <a:noAutofit/>
          </a:bodyPr>
          <a:lstStyle/>
          <a:p>
            <a:pPr marL="0" marR="0">
              <a:lnSpc>
                <a:spcPct val="115000"/>
              </a:lnSpc>
              <a:spcAft>
                <a:spcPts val="0"/>
              </a:spcAft>
            </a:pPr>
            <a:r>
              <a:rPr lang="es-GT" sz="3200" b="1" dirty="0">
                <a:solidFill>
                  <a:srgbClr val="D10A05"/>
                </a:solidFill>
              </a:rPr>
              <a:t>Programa de vacunación laboral</a:t>
            </a:r>
            <a:endParaRPr lang="en-US" sz="3200" b="1" dirty="0">
              <a:solidFill>
                <a:srgbClr val="D10A05"/>
              </a:solidFill>
            </a:endParaRPr>
          </a:p>
        </p:txBody>
      </p:sp>
      <p:sp>
        <p:nvSpPr>
          <p:cNvPr id="3" name="Content Placeholder 2">
            <a:extLst>
              <a:ext uri="{FF2B5EF4-FFF2-40B4-BE49-F238E27FC236}">
                <a16:creationId xmlns:a16="http://schemas.microsoft.com/office/drawing/2014/main" id="{39950B12-EC75-428E-9B68-A4F803F25D73}"/>
              </a:ext>
            </a:extLst>
          </p:cNvPr>
          <p:cNvSpPr>
            <a:spLocks noGrp="1"/>
          </p:cNvSpPr>
          <p:nvPr>
            <p:ph idx="1"/>
          </p:nvPr>
        </p:nvSpPr>
        <p:spPr>
          <a:xfrm>
            <a:off x="1898100" y="1360550"/>
            <a:ext cx="6788699" cy="3696192"/>
          </a:xfrm>
        </p:spPr>
        <p:txBody>
          <a:bodyPr>
            <a:normAutofit/>
          </a:bodyPr>
          <a:lstStyle/>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En el sitio en el trabajo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lvl="1" indent="-342900">
              <a:lnSpc>
                <a:spcPct val="115000"/>
              </a:lnSpc>
              <a:spcBef>
                <a:spcPts val="0"/>
              </a:spcBef>
              <a:buFont typeface="Arial" panose="020B0604020202020204" pitchFamily="34" charset="0"/>
              <a:buChar char="‒"/>
            </a:pPr>
            <a:r>
              <a:rPr lang="es-GT" sz="1400" dirty="0">
                <a:latin typeface="Times New Roman" panose="02020603050405020304" pitchFamily="18" charset="0"/>
                <a:ea typeface="Calibri" panose="020F0502020204030204" pitchFamily="34" charset="0"/>
                <a:cs typeface="Times New Roman" panose="02020603050405020304" pitchFamily="18" charset="0"/>
              </a:rPr>
              <a:t>Verificar</a:t>
            </a:r>
            <a:r>
              <a:rPr lang="es-GT" sz="1400" dirty="0">
                <a:effectLst/>
                <a:latin typeface="Times New Roman" panose="02020603050405020304" pitchFamily="18" charset="0"/>
                <a:ea typeface="Calibri" panose="020F0502020204030204" pitchFamily="34" charset="0"/>
                <a:cs typeface="Times New Roman" panose="02020603050405020304" pitchFamily="18" charset="0"/>
              </a:rPr>
              <a:t> si los trabajadores tienen horarios predecibles y tienen una ubicación con suficiente espacio;</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lvl="1" indent="-342900">
              <a:lnSpc>
                <a:spcPct val="115000"/>
              </a:lnSpc>
              <a:spcBef>
                <a:spcPts val="0"/>
              </a:spcBef>
              <a:buFont typeface="Arial" panose="020B0604020202020204" pitchFamily="34" charset="0"/>
              <a:buChar char="‒"/>
            </a:pP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Enfermería</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lvl="1" indent="-342900">
              <a:lnSpc>
                <a:spcPct val="115000"/>
              </a:lnSpc>
              <a:spcBef>
                <a:spcPts val="0"/>
              </a:spcBef>
              <a:buFont typeface="Arial" panose="020B0604020202020204" pitchFamily="34" charset="0"/>
              <a:buChar char="‒"/>
            </a:pPr>
            <a:r>
              <a:rPr lang="es-GT" sz="1400" dirty="0">
                <a:effectLst/>
                <a:latin typeface="Times New Roman" panose="02020603050405020304" pitchFamily="18" charset="0"/>
                <a:ea typeface="Calibri" panose="020F0502020204030204" pitchFamily="34" charset="0"/>
                <a:cs typeface="Times New Roman" panose="02020603050405020304" pitchFamily="18" charset="0"/>
              </a:rPr>
              <a:t>Clínica temporal de vacunación gestionada por el empleador;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lvl="1" indent="-342900">
              <a:lnSpc>
                <a:spcPct val="115000"/>
              </a:lnSpc>
              <a:spcBef>
                <a:spcPts val="0"/>
              </a:spcBef>
              <a:buFont typeface="Arial" panose="020B0604020202020204" pitchFamily="34" charset="0"/>
              <a:buChar char="‒"/>
            </a:pPr>
            <a:r>
              <a:rPr lang="es-GT" sz="1400" dirty="0">
                <a:effectLst/>
                <a:latin typeface="Times New Roman" panose="02020603050405020304" pitchFamily="18" charset="0"/>
                <a:ea typeface="Calibri" panose="020F0502020204030204" pitchFamily="34" charset="0"/>
                <a:cs typeface="Times New Roman" panose="02020603050405020304" pitchFamily="18" charset="0"/>
              </a:rPr>
              <a:t>Clínica móvil llevada al lugar de trabajo.</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Organizaciones comunitarias fuera del sitio de trabajo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lvl="1" indent="-342900">
              <a:lnSpc>
                <a:spcPct val="115000"/>
              </a:lnSpc>
              <a:spcBef>
                <a:spcPts val="0"/>
              </a:spcBef>
              <a:buFont typeface="Arial" panose="020B0604020202020204" pitchFamily="34" charset="0"/>
              <a:buChar char="‒"/>
            </a:pPr>
            <a:r>
              <a:rPr lang="es-GT" sz="1400" dirty="0">
                <a:effectLst/>
                <a:latin typeface="Times New Roman" panose="02020603050405020304" pitchFamily="18" charset="0"/>
                <a:ea typeface="Calibri" panose="020F0502020204030204" pitchFamily="34" charset="0"/>
                <a:cs typeface="Times New Roman" panose="02020603050405020304" pitchFamily="18" charset="0"/>
              </a:rPr>
              <a:t>Organizaciones pequeñas o medianas que tienen recursos limitados;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lvl="1" indent="-342900">
              <a:lnSpc>
                <a:spcPct val="115000"/>
              </a:lnSpc>
              <a:spcBef>
                <a:spcPts val="0"/>
              </a:spcBef>
              <a:buFont typeface="Arial" panose="020B0604020202020204" pitchFamily="34" charset="0"/>
              <a:buChar char="‒"/>
            </a:pPr>
            <a:r>
              <a:rPr lang="es-GT" sz="1400" dirty="0">
                <a:effectLst/>
                <a:latin typeface="Times New Roman" panose="02020603050405020304" pitchFamily="18" charset="0"/>
                <a:ea typeface="Calibri" panose="020F0502020204030204" pitchFamily="34" charset="0"/>
                <a:cs typeface="Times New Roman" panose="02020603050405020304" pitchFamily="18" charset="0"/>
              </a:rPr>
              <a:t>Trabajadores con horarios variables y lugares de trabajo;</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lvl="1" indent="-342900">
              <a:lnSpc>
                <a:spcPct val="115000"/>
              </a:lnSpc>
              <a:spcBef>
                <a:spcPts val="0"/>
              </a:spcBef>
              <a:buFont typeface="Arial" panose="020B0604020202020204" pitchFamily="34" charset="0"/>
              <a:buChar char="‒"/>
            </a:pPr>
            <a:r>
              <a:rPr lang="es-GT" sz="1400" dirty="0">
                <a:effectLst/>
                <a:latin typeface="Times New Roman" panose="02020603050405020304" pitchFamily="18" charset="0"/>
                <a:ea typeface="Calibri" panose="020F0502020204030204" pitchFamily="34" charset="0"/>
                <a:cs typeface="Times New Roman" panose="02020603050405020304" pitchFamily="18" charset="0"/>
              </a:rPr>
              <a:t>Farmacias;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lvl="1" indent="-342900">
              <a:lnSpc>
                <a:spcPct val="115000"/>
              </a:lnSpc>
              <a:spcBef>
                <a:spcPts val="0"/>
              </a:spcBef>
              <a:buFont typeface="Arial" panose="020B0604020202020204" pitchFamily="34" charset="0"/>
              <a:buChar char="‒"/>
            </a:pPr>
            <a:r>
              <a:rPr lang="es-GT" sz="1400" dirty="0">
                <a:effectLst/>
                <a:latin typeface="Times New Roman" panose="02020603050405020304" pitchFamily="18" charset="0"/>
                <a:ea typeface="Calibri" panose="020F0502020204030204" pitchFamily="34" charset="0"/>
                <a:cs typeface="Times New Roman" panose="02020603050405020304" pitchFamily="18" charset="0"/>
              </a:rPr>
              <a:t>Proveedores de servicios de salud;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lvl="1" indent="-342900">
              <a:lnSpc>
                <a:spcPct val="115000"/>
              </a:lnSpc>
              <a:spcBef>
                <a:spcPts val="0"/>
              </a:spcBef>
              <a:buFont typeface="Arial" panose="020B0604020202020204" pitchFamily="34" charset="0"/>
              <a:buChar char="‒"/>
            </a:pPr>
            <a:r>
              <a:rPr lang="es-GT" sz="1400" dirty="0">
                <a:effectLst/>
                <a:latin typeface="Times New Roman" panose="02020603050405020304" pitchFamily="18" charset="0"/>
                <a:ea typeface="Calibri" panose="020F0502020204030204" pitchFamily="34" charset="0"/>
                <a:cs typeface="Times New Roman" panose="02020603050405020304" pitchFamily="18" charset="0"/>
              </a:rPr>
              <a:t>Clínicas móviles en ubicaciones temporales.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673289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AE69C-2F36-4C3C-B1CF-E6FAD25BFB18}"/>
              </a:ext>
            </a:extLst>
          </p:cNvPr>
          <p:cNvSpPr>
            <a:spLocks noGrp="1"/>
          </p:cNvSpPr>
          <p:nvPr>
            <p:ph type="title"/>
          </p:nvPr>
        </p:nvSpPr>
        <p:spPr/>
        <p:txBody>
          <a:bodyPr>
            <a:noAutofit/>
          </a:bodyPr>
          <a:lstStyle/>
          <a:p>
            <a:pPr marL="0" marR="0">
              <a:lnSpc>
                <a:spcPct val="115000"/>
              </a:lnSpc>
              <a:spcAft>
                <a:spcPts val="0"/>
              </a:spcAft>
            </a:pPr>
            <a:r>
              <a:rPr lang="es-GT" sz="2400" b="1" dirty="0">
                <a:solidFill>
                  <a:srgbClr val="D10A05"/>
                </a:solidFill>
              </a:rPr>
              <a:t>Planificación de la continuidad del negocio</a:t>
            </a:r>
            <a:endParaRPr lang="en-US" sz="2400" b="1" dirty="0">
              <a:solidFill>
                <a:srgbClr val="D10A05"/>
              </a:solidFill>
            </a:endParaRPr>
          </a:p>
        </p:txBody>
      </p:sp>
      <p:sp>
        <p:nvSpPr>
          <p:cNvPr id="3" name="Content Placeholder 2">
            <a:extLst>
              <a:ext uri="{FF2B5EF4-FFF2-40B4-BE49-F238E27FC236}">
                <a16:creationId xmlns:a16="http://schemas.microsoft.com/office/drawing/2014/main" id="{197160A3-49C6-42F0-82B1-E2441A69DE09}"/>
              </a:ext>
            </a:extLst>
          </p:cNvPr>
          <p:cNvSpPr>
            <a:spLocks noGrp="1"/>
          </p:cNvSpPr>
          <p:nvPr>
            <p:ph idx="1"/>
          </p:nvPr>
        </p:nvSpPr>
        <p:spPr>
          <a:xfrm>
            <a:off x="1898100" y="1497472"/>
            <a:ext cx="6788699" cy="3327916"/>
          </a:xfrm>
        </p:spPr>
        <p:txBody>
          <a:bodyPr>
            <a:normAutofit/>
          </a:bodyPr>
          <a:lstStyle/>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Todas las empresas y agencias deben tener una estrategia para solucionar posibles interrupciones en las operaciones por: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mantenimiento de servicios públicos críticos e infraestructura;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pPr>
            <a:r>
              <a:rPr lang="es-GT" sz="1800" dirty="0">
                <a:latin typeface="Times New Roman" panose="02020603050405020304" pitchFamily="18" charset="0"/>
                <a:ea typeface="Calibri" panose="020F0502020204030204" pitchFamily="34" charset="0"/>
                <a:cs typeface="Times New Roman" panose="02020603050405020304" pitchFamily="18" charset="0"/>
              </a:rPr>
              <a:t>programando</a:t>
            </a: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 personal con autoridad y conocimiento de las funciones;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pPr>
            <a:r>
              <a:rPr lang="es-GT" sz="1800" dirty="0">
                <a:latin typeface="Times New Roman" panose="02020603050405020304" pitchFamily="18" charset="0"/>
                <a:ea typeface="Calibri" panose="020F0502020204030204" pitchFamily="34" charset="0"/>
                <a:cs typeface="Times New Roman" panose="02020603050405020304" pitchFamily="18" charset="0"/>
              </a:rPr>
              <a:t>p</a:t>
            </a: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olíticas  que permitan a los empleados trabajar desde casa;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comunicaciones con empleados y clientes, incluso durante interrupciones de los servicios habituales;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almacenar suministros o </a:t>
            </a:r>
            <a:r>
              <a:rPr lang="es-GT" sz="1800" dirty="0">
                <a:latin typeface="Times New Roman" panose="02020603050405020304" pitchFamily="18" charset="0"/>
                <a:ea typeface="Calibri" panose="020F0502020204030204" pitchFamily="34" charset="0"/>
                <a:cs typeface="Times New Roman" panose="02020603050405020304" pitchFamily="18" charset="0"/>
              </a:rPr>
              <a:t>contar con</a:t>
            </a: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 múltiples proveedores en caso de una interrupción de la cadena de suministro.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073775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87839-A3FB-4049-8E46-CE1AEEE4CB7D}"/>
              </a:ext>
            </a:extLst>
          </p:cNvPr>
          <p:cNvSpPr>
            <a:spLocks noGrp="1"/>
          </p:cNvSpPr>
          <p:nvPr>
            <p:ph type="title"/>
          </p:nvPr>
        </p:nvSpPr>
        <p:spPr/>
        <p:txBody>
          <a:bodyPr>
            <a:noAutofit/>
          </a:bodyPr>
          <a:lstStyle/>
          <a:p>
            <a:pPr marL="0" marR="0">
              <a:lnSpc>
                <a:spcPct val="115000"/>
              </a:lnSpc>
              <a:spcAft>
                <a:spcPts val="0"/>
              </a:spcAft>
            </a:pPr>
            <a:r>
              <a:rPr lang="es-GT" sz="2400" b="1" dirty="0">
                <a:solidFill>
                  <a:srgbClr val="D10A05"/>
                </a:solidFill>
              </a:rPr>
              <a:t>Planificación de la Continuidad del Negocio</a:t>
            </a:r>
            <a:endParaRPr lang="en-US" sz="2400" b="1" dirty="0">
              <a:solidFill>
                <a:srgbClr val="D10A05"/>
              </a:solidFill>
            </a:endParaRPr>
          </a:p>
        </p:txBody>
      </p:sp>
      <p:sp>
        <p:nvSpPr>
          <p:cNvPr id="3" name="Content Placeholder 2">
            <a:extLst>
              <a:ext uri="{FF2B5EF4-FFF2-40B4-BE49-F238E27FC236}">
                <a16:creationId xmlns:a16="http://schemas.microsoft.com/office/drawing/2014/main" id="{F3714CDD-BA1F-4C55-909B-D580223A5D5E}"/>
              </a:ext>
            </a:extLst>
          </p:cNvPr>
          <p:cNvSpPr>
            <a:spLocks noGrp="1"/>
          </p:cNvSpPr>
          <p:nvPr>
            <p:ph idx="1"/>
          </p:nvPr>
        </p:nvSpPr>
        <p:spPr>
          <a:xfrm>
            <a:off x="1898100" y="1497472"/>
            <a:ext cx="6788699" cy="3019444"/>
          </a:xfrm>
        </p:spPr>
        <p:txBody>
          <a:bodyPr>
            <a:normAutofit/>
          </a:bodyPr>
          <a:lstStyle/>
          <a:p>
            <a:pPr marL="342900" marR="0" lvl="0" indent="-342900" algn="just">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Los empleadores y los trabajadores comparten la responsabilidad de desarrollar el plan;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Considerar el impacto del ausentismo de los empleados;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Considerar cambios de proveedores y de entrega;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Identificar descripciones de trabajo claras durante una pandemia de influenza;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Establecer políticas que permitan o animen a los empleados a quedarse en casa, si están enfermos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Practicar la implementación de su plan de manera continua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310409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6AE79-85EA-41BB-9254-015BF9D23215}"/>
              </a:ext>
            </a:extLst>
          </p:cNvPr>
          <p:cNvSpPr>
            <a:spLocks noGrp="1"/>
          </p:cNvSpPr>
          <p:nvPr>
            <p:ph type="title"/>
          </p:nvPr>
        </p:nvSpPr>
        <p:spPr/>
        <p:txBody>
          <a:bodyPr>
            <a:noAutofit/>
          </a:bodyPr>
          <a:lstStyle/>
          <a:p>
            <a:pPr marL="0" marR="0">
              <a:lnSpc>
                <a:spcPct val="115000"/>
              </a:lnSpc>
              <a:spcAft>
                <a:spcPts val="0"/>
              </a:spcAft>
            </a:pPr>
            <a:r>
              <a:rPr lang="es-GT" sz="2800" b="1" dirty="0">
                <a:solidFill>
                  <a:srgbClr val="D10A05"/>
                </a:solidFill>
              </a:rPr>
              <a:t>Planeación de la continuidad del negocio</a:t>
            </a:r>
            <a:endParaRPr lang="en-US" sz="2800" b="1" dirty="0">
              <a:solidFill>
                <a:srgbClr val="D10A05"/>
              </a:solidFill>
            </a:endParaRPr>
          </a:p>
        </p:txBody>
      </p:sp>
      <p:sp>
        <p:nvSpPr>
          <p:cNvPr id="3" name="Content Placeholder 2">
            <a:extLst>
              <a:ext uri="{FF2B5EF4-FFF2-40B4-BE49-F238E27FC236}">
                <a16:creationId xmlns:a16="http://schemas.microsoft.com/office/drawing/2014/main" id="{EC496D1E-AE09-4B07-8869-14EE341390E6}"/>
              </a:ext>
            </a:extLst>
          </p:cNvPr>
          <p:cNvSpPr>
            <a:spLocks noGrp="1"/>
          </p:cNvSpPr>
          <p:nvPr>
            <p:ph idx="1"/>
          </p:nvPr>
        </p:nvSpPr>
        <p:spPr/>
        <p:txBody>
          <a:bodyPr>
            <a:normAutofit/>
          </a:bodyPr>
          <a:lstStyle/>
          <a:p>
            <a:pPr marL="0" marR="0" indent="0">
              <a:lnSpc>
                <a:spcPct val="115000"/>
              </a:lnSpc>
              <a:spcBef>
                <a:spcPts val="0"/>
              </a:spcBef>
              <a:spcAft>
                <a:spcPts val="0"/>
              </a:spcAft>
              <a:buNone/>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Proporcionar un lugar de trabajo más saludable al reducir la propagación de COVID-19, gripe, etc. mediante conglomeración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Jabón;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Pañuelos</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desechables</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Desinfectantes de manos a base de alcohol;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Limpiando suministros;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Guantes.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0497267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D2F33-7F45-45F5-8E9F-E997AF8011DC}"/>
              </a:ext>
            </a:extLst>
          </p:cNvPr>
          <p:cNvSpPr>
            <a:spLocks noGrp="1"/>
          </p:cNvSpPr>
          <p:nvPr>
            <p:ph type="title"/>
          </p:nvPr>
        </p:nvSpPr>
        <p:spPr>
          <a:xfrm>
            <a:off x="1898100" y="285774"/>
            <a:ext cx="6788699" cy="857250"/>
          </a:xfrm>
        </p:spPr>
        <p:txBody>
          <a:bodyPr>
            <a:noAutofit/>
          </a:bodyPr>
          <a:lstStyle/>
          <a:p>
            <a:pPr marL="0" marR="0">
              <a:lnSpc>
                <a:spcPct val="115000"/>
              </a:lnSpc>
              <a:spcAft>
                <a:spcPts val="0"/>
              </a:spcAft>
            </a:pPr>
            <a:r>
              <a:rPr lang="es-GT" sz="2400" b="1" dirty="0">
                <a:solidFill>
                  <a:srgbClr val="D10A05"/>
                </a:solidFill>
              </a:rPr>
              <a:t>Pasos clave de preparación para el manejo de epidemias en el lugar de trabajo</a:t>
            </a:r>
            <a:endParaRPr lang="en-US" sz="2400" b="1" dirty="0">
              <a:solidFill>
                <a:srgbClr val="D10A05"/>
              </a:solidFill>
            </a:endParaRPr>
          </a:p>
        </p:txBody>
      </p:sp>
      <p:sp>
        <p:nvSpPr>
          <p:cNvPr id="3" name="Content Placeholder 2">
            <a:extLst>
              <a:ext uri="{FF2B5EF4-FFF2-40B4-BE49-F238E27FC236}">
                <a16:creationId xmlns:a16="http://schemas.microsoft.com/office/drawing/2014/main" id="{BB6B115B-B749-45C0-B97F-38E552C66DFB}"/>
              </a:ext>
            </a:extLst>
          </p:cNvPr>
          <p:cNvSpPr>
            <a:spLocks noGrp="1"/>
          </p:cNvSpPr>
          <p:nvPr>
            <p:ph idx="1"/>
          </p:nvPr>
        </p:nvSpPr>
        <p:spPr>
          <a:xfrm>
            <a:off x="1898100" y="1306104"/>
            <a:ext cx="6788699" cy="2531291"/>
          </a:xfrm>
        </p:spPr>
        <p:txBody>
          <a:bodyPr>
            <a:normAutofit/>
          </a:bodyPr>
          <a:lstStyle/>
          <a:p>
            <a:pPr marL="342900" marR="0" lvl="0" indent="-342900" algn="just">
              <a:lnSpc>
                <a:spcPct val="115000"/>
              </a:lnSpc>
              <a:spcBef>
                <a:spcPts val="0"/>
              </a:spcBef>
              <a:spcAft>
                <a:spcPts val="0"/>
              </a:spcAft>
              <a:buFont typeface="Symbol" panose="05050102010706020507" pitchFamily="18" charset="2"/>
              <a:buChar char=""/>
            </a:pPr>
            <a:r>
              <a:rPr lang="es-GT" sz="1800" dirty="0" err="1">
                <a:effectLst/>
                <a:latin typeface="Times New Roman" panose="02020603050405020304" pitchFamily="18" charset="0"/>
                <a:ea typeface="Calibri" panose="020F0502020204030204" pitchFamily="34" charset="0"/>
                <a:cs typeface="Times New Roman" panose="02020603050405020304" pitchFamily="18" charset="0"/>
              </a:rPr>
              <a:t>Preparáción</a:t>
            </a: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 para el riesgo;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Implementación de medidas preventivas;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Implementación del plan de continuidad de operaciones;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Manejo de la recuperación empresarial después de la epidemia.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Content Placeholder 7" descr="person covering his sneeze">
            <a:extLst>
              <a:ext uri="{FF2B5EF4-FFF2-40B4-BE49-F238E27FC236}">
                <a16:creationId xmlns:a16="http://schemas.microsoft.com/office/drawing/2014/main" id="{BC28ECD0-EEB2-47DC-86A7-7BA004D262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2848" y="3005668"/>
            <a:ext cx="1789869" cy="2077892"/>
          </a:xfrm>
          <a:prstGeom prst="rect">
            <a:avLst/>
          </a:prstGeom>
        </p:spPr>
      </p:pic>
      <p:pic>
        <p:nvPicPr>
          <p:cNvPr id="5" name="Picture 4" descr="hand washing">
            <a:extLst>
              <a:ext uri="{FF2B5EF4-FFF2-40B4-BE49-F238E27FC236}">
                <a16:creationId xmlns:a16="http://schemas.microsoft.com/office/drawing/2014/main" id="{177B0379-0685-4044-86F3-602ABC1A39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8105" y="2994172"/>
            <a:ext cx="1854035" cy="2100890"/>
          </a:xfrm>
          <a:prstGeom prst="rect">
            <a:avLst/>
          </a:prstGeom>
        </p:spPr>
      </p:pic>
      <p:pic>
        <p:nvPicPr>
          <p:cNvPr id="6" name="Picture 5" descr="man cleaning window">
            <a:extLst>
              <a:ext uri="{FF2B5EF4-FFF2-40B4-BE49-F238E27FC236}">
                <a16:creationId xmlns:a16="http://schemas.microsoft.com/office/drawing/2014/main" id="{E3ABA384-67B6-467B-87CC-EC3324FD0C54}"/>
              </a:ext>
            </a:extLst>
          </p:cNvPr>
          <p:cNvPicPr>
            <a:picLocks noChangeAspect="1"/>
          </p:cNvPicPr>
          <p:nvPr/>
        </p:nvPicPr>
        <p:blipFill>
          <a:blip r:embed="rId5"/>
          <a:stretch>
            <a:fillRect/>
          </a:stretch>
        </p:blipFill>
        <p:spPr>
          <a:xfrm>
            <a:off x="4153576" y="2994172"/>
            <a:ext cx="1854035" cy="2088211"/>
          </a:xfrm>
          <a:prstGeom prst="rect">
            <a:avLst/>
          </a:prstGeom>
        </p:spPr>
      </p:pic>
    </p:spTree>
    <p:extLst>
      <p:ext uri="{BB962C8B-B14F-4D97-AF65-F5344CB8AC3E}">
        <p14:creationId xmlns:p14="http://schemas.microsoft.com/office/powerpoint/2010/main" val="24572143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0594A-0B08-4240-A046-082E52421445}"/>
              </a:ext>
            </a:extLst>
          </p:cNvPr>
          <p:cNvSpPr>
            <a:spLocks noGrp="1"/>
          </p:cNvSpPr>
          <p:nvPr>
            <p:ph type="title"/>
          </p:nvPr>
        </p:nvSpPr>
        <p:spPr/>
        <p:txBody>
          <a:bodyPr>
            <a:noAutofit/>
          </a:bodyPr>
          <a:lstStyle/>
          <a:p>
            <a:pPr marL="0" marR="0">
              <a:lnSpc>
                <a:spcPct val="115000"/>
              </a:lnSpc>
              <a:spcAft>
                <a:spcPts val="0"/>
              </a:spcAft>
            </a:pPr>
            <a:r>
              <a:rPr lang="es-GT" sz="2800" b="1" dirty="0">
                <a:solidFill>
                  <a:srgbClr val="D10A05"/>
                </a:solidFill>
              </a:rPr>
              <a:t>Considerar el impacto en los trabajadores</a:t>
            </a:r>
            <a:endParaRPr lang="en-US" sz="2800" b="1" dirty="0">
              <a:solidFill>
                <a:srgbClr val="D10A05"/>
              </a:solidFill>
            </a:endParaRPr>
          </a:p>
        </p:txBody>
      </p:sp>
      <p:sp>
        <p:nvSpPr>
          <p:cNvPr id="3" name="Content Placeholder 2">
            <a:extLst>
              <a:ext uri="{FF2B5EF4-FFF2-40B4-BE49-F238E27FC236}">
                <a16:creationId xmlns:a16="http://schemas.microsoft.com/office/drawing/2014/main" id="{53A8F62C-4FA2-4F34-8B67-6EA90F09F582}"/>
              </a:ext>
            </a:extLst>
          </p:cNvPr>
          <p:cNvSpPr>
            <a:spLocks noGrp="1"/>
          </p:cNvSpPr>
          <p:nvPr>
            <p:ph idx="1"/>
          </p:nvPr>
        </p:nvSpPr>
        <p:spPr/>
        <p:txBody>
          <a:bodyPr>
            <a:normAutofit fontScale="92500" lnSpcReduction="10000"/>
          </a:bodyPr>
          <a:lstStyle/>
          <a:p>
            <a:pPr>
              <a:lnSpc>
                <a:spcPct val="115000"/>
              </a:lnSpc>
              <a:spcBef>
                <a:spcPts val="0"/>
              </a:spcBef>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¿Se le pagará a un trabajador si su lugar de trabajo cierra operaciones o está en cuarentena?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¿Qué se puede hacer para los trabajadores que están enfermos pero no califican para enfermedad pagada?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¿Cómo pueden los trabajadores hacer frente al impacto si la escuela de su hijo se cierra o su hijo es puesto en cuarentena?</a:t>
            </a:r>
          </a:p>
          <a:p>
            <a:pPr>
              <a:lnSpc>
                <a:spcPct val="115000"/>
              </a:lnSpc>
              <a:spcBef>
                <a:spcPts val="0"/>
              </a:spcBef>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¿Qué se puede hacer por los trabajadores </a:t>
            </a:r>
            <a:r>
              <a:rPr lang="es-GT" sz="1800" dirty="0">
                <a:latin typeface="Times New Roman" panose="02020603050405020304" pitchFamily="18" charset="0"/>
                <a:ea typeface="Calibri" panose="020F0502020204030204" pitchFamily="34" charset="0"/>
                <a:cs typeface="Times New Roman" panose="02020603050405020304" pitchFamily="18" charset="0"/>
              </a:rPr>
              <a:t>con</a:t>
            </a: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 salarios bajos y los inmigrantes que no tienen acceso a la atención médica?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¿Otros conflictos?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928255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DE1A0-21D2-4043-8BC0-B6C0E3C531E6}"/>
              </a:ext>
            </a:extLst>
          </p:cNvPr>
          <p:cNvSpPr>
            <a:spLocks noGrp="1"/>
          </p:cNvSpPr>
          <p:nvPr>
            <p:ph type="title"/>
          </p:nvPr>
        </p:nvSpPr>
        <p:spPr>
          <a:xfrm>
            <a:off x="1898100" y="178568"/>
            <a:ext cx="7168782" cy="857250"/>
          </a:xfrm>
        </p:spPr>
        <p:txBody>
          <a:bodyPr>
            <a:noAutofit/>
          </a:bodyPr>
          <a:lstStyle/>
          <a:p>
            <a:pPr marL="0" marR="0">
              <a:lnSpc>
                <a:spcPct val="115000"/>
              </a:lnSpc>
              <a:spcAft>
                <a:spcPts val="0"/>
              </a:spcAft>
            </a:pPr>
            <a:r>
              <a:rPr lang="es-GT" sz="2400" b="1" dirty="0">
                <a:solidFill>
                  <a:srgbClr val="D10A05"/>
                </a:solidFill>
                <a:ea typeface="ＭＳ Ｐゴシック" panose="020B0600070205080204" pitchFamily="34" charset="-128"/>
              </a:rPr>
              <a:t>Elementos clave: plan para el sitio de trabajo durante COVID-19</a:t>
            </a:r>
            <a:endParaRPr lang="en-US" sz="2400" b="1" dirty="0">
              <a:solidFill>
                <a:srgbClr val="D10A05"/>
              </a:solidFill>
              <a:ea typeface="ＭＳ Ｐゴシック" panose="020B0600070205080204" pitchFamily="34" charset="-128"/>
            </a:endParaRPr>
          </a:p>
        </p:txBody>
      </p:sp>
      <p:sp>
        <p:nvSpPr>
          <p:cNvPr id="4" name="Content Placeholder 2">
            <a:extLst>
              <a:ext uri="{FF2B5EF4-FFF2-40B4-BE49-F238E27FC236}">
                <a16:creationId xmlns:a16="http://schemas.microsoft.com/office/drawing/2014/main" id="{A8E46A1D-3356-41D7-88CB-4377DDB0528B}"/>
              </a:ext>
            </a:extLst>
          </p:cNvPr>
          <p:cNvSpPr>
            <a:spLocks noGrp="1"/>
          </p:cNvSpPr>
          <p:nvPr>
            <p:ph idx="1"/>
          </p:nvPr>
        </p:nvSpPr>
        <p:spPr>
          <a:xfrm>
            <a:off x="1589726" y="1248274"/>
            <a:ext cx="5964547" cy="2646951"/>
          </a:xfrm>
        </p:spPr>
        <p:txBody>
          <a:bodyPr>
            <a:normAutofit/>
          </a:bodyPr>
          <a:lstStyle/>
          <a:p>
            <a:pPr marL="342900" marR="0" lvl="0" indent="-342900" algn="just">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Liderazgo gerencial y participación de los empleados;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Identificación y evaluación de peligros;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15000"/>
              </a:lnSpc>
              <a:spcBef>
                <a:spcPts val="0"/>
              </a:spcBef>
              <a:buFont typeface="Symbol" panose="05050102010706020507" pitchFamily="18" charset="2"/>
              <a:buChar char=""/>
            </a:pPr>
            <a:r>
              <a:rPr lang="es-GT" sz="1800" dirty="0">
                <a:latin typeface="Times New Roman" panose="02020603050405020304" pitchFamily="18" charset="0"/>
                <a:ea typeface="Calibri" panose="020F0502020204030204" pitchFamily="34" charset="0"/>
                <a:cs typeface="Times New Roman" panose="02020603050405020304" pitchFamily="18" charset="0"/>
              </a:rPr>
              <a:t>Procedimientos de operaciones de emergencia;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ts val="0"/>
              </a:spcBef>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Comunicación de riesgos, educación y </a:t>
            </a:r>
            <a:r>
              <a:rPr lang="es-GT" sz="1800" dirty="0">
                <a:latin typeface="Times New Roman" panose="02020603050405020304" pitchFamily="18" charset="0"/>
                <a:ea typeface="Calibri" panose="020F0502020204030204" pitchFamily="34" charset="0"/>
                <a:cs typeface="Times New Roman" panose="02020603050405020304" pitchFamily="18" charset="0"/>
              </a:rPr>
              <a:t>capacitación;</a:t>
            </a:r>
          </a:p>
          <a:p>
            <a:pPr algn="just">
              <a:lnSpc>
                <a:spcPct val="115000"/>
              </a:lnSpc>
              <a:spcBef>
                <a:spcPts val="0"/>
              </a:spcBef>
              <a:buFont typeface="Symbol" panose="05050102010706020507" pitchFamily="18" charset="2"/>
              <a:buChar char=""/>
            </a:pPr>
            <a:r>
              <a:rPr lang="es-GT" sz="1800" dirty="0">
                <a:latin typeface="Times New Roman" panose="02020603050405020304" pitchFamily="18" charset="0"/>
                <a:ea typeface="Calibri" panose="020F0502020204030204" pitchFamily="34" charset="0"/>
                <a:cs typeface="Times New Roman" panose="02020603050405020304" pitchFamily="18" charset="0"/>
              </a:rPr>
              <a:t>Prevención y control de riesgos;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Evaluación y mejora del sistema;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Preparación familiar;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Recuperación post pandemia.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Screen shot of the workplace checklist for the prevention of COVID">
            <a:extLst>
              <a:ext uri="{FF2B5EF4-FFF2-40B4-BE49-F238E27FC236}">
                <a16:creationId xmlns:a16="http://schemas.microsoft.com/office/drawing/2014/main" id="{743AFA4E-554B-41BC-8781-CDBED06EB6A7}"/>
              </a:ext>
            </a:extLst>
          </p:cNvPr>
          <p:cNvPicPr>
            <a:picLocks noChangeAspect="1"/>
          </p:cNvPicPr>
          <p:nvPr/>
        </p:nvPicPr>
        <p:blipFill>
          <a:blip r:embed="rId3"/>
          <a:stretch>
            <a:fillRect/>
          </a:stretch>
        </p:blipFill>
        <p:spPr>
          <a:xfrm>
            <a:off x="5728282" y="2571750"/>
            <a:ext cx="3421125" cy="2470609"/>
          </a:xfrm>
          <a:prstGeom prst="rect">
            <a:avLst/>
          </a:prstGeom>
        </p:spPr>
      </p:pic>
    </p:spTree>
    <p:extLst>
      <p:ext uri="{BB962C8B-B14F-4D97-AF65-F5344CB8AC3E}">
        <p14:creationId xmlns:p14="http://schemas.microsoft.com/office/powerpoint/2010/main" val="5659412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7" descr="Hierarchy of Controls- Elimination, Substitution, Engineering Controls, Administrative Controls, and lastly PPE">
            <a:extLst>
              <a:ext uri="{FF2B5EF4-FFF2-40B4-BE49-F238E27FC236}">
                <a16:creationId xmlns:a16="http://schemas.microsoft.com/office/drawing/2014/main" id="{1CDA5288-2F95-418A-A51A-4D529C2515B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75856" y="783504"/>
            <a:ext cx="6213907" cy="4161265"/>
          </a:xfrm>
        </p:spPr>
      </p:pic>
      <p:sp>
        <p:nvSpPr>
          <p:cNvPr id="2" name="TextBox 1">
            <a:extLst>
              <a:ext uri="{FF2B5EF4-FFF2-40B4-BE49-F238E27FC236}">
                <a16:creationId xmlns:a16="http://schemas.microsoft.com/office/drawing/2014/main" id="{836E95E2-04AD-CF72-8A97-C224FD1C209F}"/>
              </a:ext>
            </a:extLst>
          </p:cNvPr>
          <p:cNvSpPr txBox="1"/>
          <p:nvPr/>
        </p:nvSpPr>
        <p:spPr>
          <a:xfrm>
            <a:off x="2775856" y="781905"/>
            <a:ext cx="704259" cy="430887"/>
          </a:xfrm>
          <a:prstGeom prst="rect">
            <a:avLst/>
          </a:prstGeom>
          <a:solidFill>
            <a:schemeClr val="bg1"/>
          </a:solidFill>
        </p:spPr>
        <p:txBody>
          <a:bodyPr wrap="square" rtlCol="0">
            <a:spAutoFit/>
          </a:bodyPr>
          <a:lstStyle/>
          <a:p>
            <a:pPr algn="ctr"/>
            <a:r>
              <a:rPr lang="es-MX" sz="1100" dirty="0">
                <a:latin typeface="+mj-lt"/>
              </a:rPr>
              <a:t>Más efectivo</a:t>
            </a:r>
          </a:p>
        </p:txBody>
      </p:sp>
      <p:sp>
        <p:nvSpPr>
          <p:cNvPr id="3" name="TextBox 2">
            <a:extLst>
              <a:ext uri="{FF2B5EF4-FFF2-40B4-BE49-F238E27FC236}">
                <a16:creationId xmlns:a16="http://schemas.microsoft.com/office/drawing/2014/main" id="{E75D8BFC-8472-D455-EED1-4CF6EF940352}"/>
              </a:ext>
            </a:extLst>
          </p:cNvPr>
          <p:cNvSpPr txBox="1"/>
          <p:nvPr/>
        </p:nvSpPr>
        <p:spPr>
          <a:xfrm>
            <a:off x="2775856" y="4451681"/>
            <a:ext cx="704259" cy="430887"/>
          </a:xfrm>
          <a:prstGeom prst="rect">
            <a:avLst/>
          </a:prstGeom>
          <a:solidFill>
            <a:schemeClr val="bg1"/>
          </a:solidFill>
        </p:spPr>
        <p:txBody>
          <a:bodyPr wrap="square" rtlCol="0">
            <a:spAutoFit/>
          </a:bodyPr>
          <a:lstStyle/>
          <a:p>
            <a:pPr algn="ctr"/>
            <a:r>
              <a:rPr lang="es-MX" sz="1100" dirty="0">
                <a:latin typeface="+mj-lt"/>
              </a:rPr>
              <a:t>Menos efectivo</a:t>
            </a:r>
          </a:p>
        </p:txBody>
      </p:sp>
      <p:sp>
        <p:nvSpPr>
          <p:cNvPr id="5" name="TextBox 4">
            <a:extLst>
              <a:ext uri="{FF2B5EF4-FFF2-40B4-BE49-F238E27FC236}">
                <a16:creationId xmlns:a16="http://schemas.microsoft.com/office/drawing/2014/main" id="{0B445944-4BF1-FAB7-3D6A-4837E3798176}"/>
              </a:ext>
            </a:extLst>
          </p:cNvPr>
          <p:cNvSpPr txBox="1"/>
          <p:nvPr/>
        </p:nvSpPr>
        <p:spPr>
          <a:xfrm>
            <a:off x="3541363" y="781905"/>
            <a:ext cx="3959817" cy="461665"/>
          </a:xfrm>
          <a:prstGeom prst="rect">
            <a:avLst/>
          </a:prstGeom>
          <a:solidFill>
            <a:schemeClr val="bg1"/>
          </a:solidFill>
        </p:spPr>
        <p:txBody>
          <a:bodyPr wrap="square" rtlCol="0">
            <a:spAutoFit/>
          </a:bodyPr>
          <a:lstStyle/>
          <a:p>
            <a:pPr algn="ctr"/>
            <a:r>
              <a:rPr lang="es-MX" sz="2400" b="1" dirty="0">
                <a:latin typeface="+mj-lt"/>
              </a:rPr>
              <a:t>Jerarquía de controles</a:t>
            </a:r>
          </a:p>
        </p:txBody>
      </p:sp>
      <p:sp>
        <p:nvSpPr>
          <p:cNvPr id="7" name="TextBox 6">
            <a:extLst>
              <a:ext uri="{FF2B5EF4-FFF2-40B4-BE49-F238E27FC236}">
                <a16:creationId xmlns:a16="http://schemas.microsoft.com/office/drawing/2014/main" id="{F5EB5E50-B6F5-AAF7-1987-D93E86333DA8}"/>
              </a:ext>
            </a:extLst>
          </p:cNvPr>
          <p:cNvSpPr txBox="1"/>
          <p:nvPr/>
        </p:nvSpPr>
        <p:spPr>
          <a:xfrm>
            <a:off x="7872215" y="1237381"/>
            <a:ext cx="1117548" cy="577081"/>
          </a:xfrm>
          <a:prstGeom prst="rect">
            <a:avLst/>
          </a:prstGeom>
          <a:solidFill>
            <a:schemeClr val="bg1"/>
          </a:solidFill>
        </p:spPr>
        <p:txBody>
          <a:bodyPr wrap="square" rtlCol="0">
            <a:spAutoFit/>
          </a:bodyPr>
          <a:lstStyle/>
          <a:p>
            <a:r>
              <a:rPr lang="es-MX" sz="1050" dirty="0">
                <a:latin typeface="+mj-lt"/>
              </a:rPr>
              <a:t>Eliminar físicamente el peligro</a:t>
            </a:r>
          </a:p>
        </p:txBody>
      </p:sp>
      <p:sp>
        <p:nvSpPr>
          <p:cNvPr id="8" name="TextBox 7">
            <a:extLst>
              <a:ext uri="{FF2B5EF4-FFF2-40B4-BE49-F238E27FC236}">
                <a16:creationId xmlns:a16="http://schemas.microsoft.com/office/drawing/2014/main" id="{43F0A3BF-CFC2-47C2-56C0-F6EF62EC02E0}"/>
              </a:ext>
            </a:extLst>
          </p:cNvPr>
          <p:cNvSpPr txBox="1"/>
          <p:nvPr/>
        </p:nvSpPr>
        <p:spPr>
          <a:xfrm>
            <a:off x="7563174" y="1952504"/>
            <a:ext cx="1117548" cy="415498"/>
          </a:xfrm>
          <a:prstGeom prst="rect">
            <a:avLst/>
          </a:prstGeom>
          <a:solidFill>
            <a:schemeClr val="bg1"/>
          </a:solidFill>
        </p:spPr>
        <p:txBody>
          <a:bodyPr wrap="square" rtlCol="0">
            <a:spAutoFit/>
          </a:bodyPr>
          <a:lstStyle/>
          <a:p>
            <a:r>
              <a:rPr lang="es-MX" sz="1050" dirty="0">
                <a:latin typeface="+mj-lt"/>
              </a:rPr>
              <a:t>Reemplazar el peligro</a:t>
            </a:r>
          </a:p>
        </p:txBody>
      </p:sp>
      <p:sp>
        <p:nvSpPr>
          <p:cNvPr id="9" name="TextBox 8">
            <a:extLst>
              <a:ext uri="{FF2B5EF4-FFF2-40B4-BE49-F238E27FC236}">
                <a16:creationId xmlns:a16="http://schemas.microsoft.com/office/drawing/2014/main" id="{E93A179C-545F-889A-1E38-2E43F249CEAF}"/>
              </a:ext>
            </a:extLst>
          </p:cNvPr>
          <p:cNvSpPr txBox="1"/>
          <p:nvPr/>
        </p:nvSpPr>
        <p:spPr>
          <a:xfrm>
            <a:off x="7156800" y="2608627"/>
            <a:ext cx="1523922" cy="415498"/>
          </a:xfrm>
          <a:prstGeom prst="rect">
            <a:avLst/>
          </a:prstGeom>
          <a:solidFill>
            <a:schemeClr val="bg1"/>
          </a:solidFill>
        </p:spPr>
        <p:txBody>
          <a:bodyPr wrap="square" rtlCol="0">
            <a:spAutoFit/>
          </a:bodyPr>
          <a:lstStyle/>
          <a:p>
            <a:r>
              <a:rPr lang="es-MX" sz="1050" dirty="0">
                <a:latin typeface="+mj-lt"/>
              </a:rPr>
              <a:t>Aislar a las personas del peligro</a:t>
            </a:r>
          </a:p>
        </p:txBody>
      </p:sp>
      <p:sp>
        <p:nvSpPr>
          <p:cNvPr id="10" name="TextBox 9">
            <a:extLst>
              <a:ext uri="{FF2B5EF4-FFF2-40B4-BE49-F238E27FC236}">
                <a16:creationId xmlns:a16="http://schemas.microsoft.com/office/drawing/2014/main" id="{F916D461-D14D-873F-65AC-AC7FDF37D366}"/>
              </a:ext>
            </a:extLst>
          </p:cNvPr>
          <p:cNvSpPr txBox="1"/>
          <p:nvPr/>
        </p:nvSpPr>
        <p:spPr>
          <a:xfrm>
            <a:off x="6739218" y="3316933"/>
            <a:ext cx="1800347" cy="415498"/>
          </a:xfrm>
          <a:prstGeom prst="rect">
            <a:avLst/>
          </a:prstGeom>
          <a:solidFill>
            <a:schemeClr val="bg1"/>
          </a:solidFill>
        </p:spPr>
        <p:txBody>
          <a:bodyPr wrap="square" rtlCol="0">
            <a:spAutoFit/>
          </a:bodyPr>
          <a:lstStyle/>
          <a:p>
            <a:r>
              <a:rPr lang="es-MX" sz="1050" dirty="0">
                <a:latin typeface="+mj-lt"/>
              </a:rPr>
              <a:t>Cambiar la forma de trabajar de las personas</a:t>
            </a:r>
          </a:p>
        </p:txBody>
      </p:sp>
      <p:sp>
        <p:nvSpPr>
          <p:cNvPr id="11" name="TextBox 10">
            <a:extLst>
              <a:ext uri="{FF2B5EF4-FFF2-40B4-BE49-F238E27FC236}">
                <a16:creationId xmlns:a16="http://schemas.microsoft.com/office/drawing/2014/main" id="{3DD9904A-9396-17D4-F423-2FF65AFE9C22}"/>
              </a:ext>
            </a:extLst>
          </p:cNvPr>
          <p:cNvSpPr txBox="1"/>
          <p:nvPr/>
        </p:nvSpPr>
        <p:spPr>
          <a:xfrm>
            <a:off x="6403421" y="3953846"/>
            <a:ext cx="2136144" cy="415498"/>
          </a:xfrm>
          <a:prstGeom prst="rect">
            <a:avLst/>
          </a:prstGeom>
          <a:solidFill>
            <a:schemeClr val="bg1"/>
          </a:solidFill>
        </p:spPr>
        <p:txBody>
          <a:bodyPr wrap="square" rtlCol="0">
            <a:spAutoFit/>
          </a:bodyPr>
          <a:lstStyle/>
          <a:p>
            <a:r>
              <a:rPr lang="es-MX" sz="1050" dirty="0">
                <a:latin typeface="+mj-lt"/>
              </a:rPr>
              <a:t>Proteger al trabajador con el Equipo de Protección Personal</a:t>
            </a:r>
          </a:p>
        </p:txBody>
      </p:sp>
      <p:sp>
        <p:nvSpPr>
          <p:cNvPr id="12" name="TextBox 11">
            <a:extLst>
              <a:ext uri="{FF2B5EF4-FFF2-40B4-BE49-F238E27FC236}">
                <a16:creationId xmlns:a16="http://schemas.microsoft.com/office/drawing/2014/main" id="{7282C6F4-1FD0-0C05-7AEE-02D875DE3F45}"/>
              </a:ext>
            </a:extLst>
          </p:cNvPr>
          <p:cNvSpPr txBox="1"/>
          <p:nvPr/>
        </p:nvSpPr>
        <p:spPr>
          <a:xfrm>
            <a:off x="4732586" y="1418267"/>
            <a:ext cx="1577369" cy="338554"/>
          </a:xfrm>
          <a:prstGeom prst="rect">
            <a:avLst/>
          </a:prstGeom>
          <a:solidFill>
            <a:schemeClr val="accent1"/>
          </a:solidFill>
        </p:spPr>
        <p:txBody>
          <a:bodyPr wrap="square" rtlCol="0">
            <a:spAutoFit/>
          </a:bodyPr>
          <a:lstStyle/>
          <a:p>
            <a:pPr algn="ctr"/>
            <a:r>
              <a:rPr lang="es-MX" sz="1600" b="1" dirty="0">
                <a:solidFill>
                  <a:schemeClr val="bg1">
                    <a:lumMod val="95000"/>
                  </a:schemeClr>
                </a:solidFill>
                <a:latin typeface="+mj-lt"/>
              </a:rPr>
              <a:t>Eliminación</a:t>
            </a:r>
          </a:p>
        </p:txBody>
      </p:sp>
      <p:sp>
        <p:nvSpPr>
          <p:cNvPr id="13" name="TextBox 12">
            <a:extLst>
              <a:ext uri="{FF2B5EF4-FFF2-40B4-BE49-F238E27FC236}">
                <a16:creationId xmlns:a16="http://schemas.microsoft.com/office/drawing/2014/main" id="{83FE9D01-9E14-41DB-3AAE-59A5CB03AE3C}"/>
              </a:ext>
            </a:extLst>
          </p:cNvPr>
          <p:cNvSpPr txBox="1"/>
          <p:nvPr/>
        </p:nvSpPr>
        <p:spPr>
          <a:xfrm>
            <a:off x="4788976" y="2003252"/>
            <a:ext cx="1390971" cy="338554"/>
          </a:xfrm>
          <a:prstGeom prst="rect">
            <a:avLst/>
          </a:prstGeom>
          <a:solidFill>
            <a:srgbClr val="78B832"/>
          </a:solidFill>
        </p:spPr>
        <p:txBody>
          <a:bodyPr wrap="square" rtlCol="0">
            <a:spAutoFit/>
          </a:bodyPr>
          <a:lstStyle/>
          <a:p>
            <a:pPr algn="ctr"/>
            <a:r>
              <a:rPr lang="es-MX" sz="1600" b="1" dirty="0">
                <a:solidFill>
                  <a:schemeClr val="bg1">
                    <a:lumMod val="95000"/>
                  </a:schemeClr>
                </a:solidFill>
                <a:latin typeface="+mj-lt"/>
              </a:rPr>
              <a:t>Sustitución</a:t>
            </a:r>
          </a:p>
        </p:txBody>
      </p:sp>
      <p:sp>
        <p:nvSpPr>
          <p:cNvPr id="15" name="TextBox 14">
            <a:extLst>
              <a:ext uri="{FF2B5EF4-FFF2-40B4-BE49-F238E27FC236}">
                <a16:creationId xmlns:a16="http://schemas.microsoft.com/office/drawing/2014/main" id="{99399189-F641-45E1-B833-2E59E7AF80D5}"/>
              </a:ext>
            </a:extLst>
          </p:cNvPr>
          <p:cNvSpPr txBox="1"/>
          <p:nvPr/>
        </p:nvSpPr>
        <p:spPr>
          <a:xfrm>
            <a:off x="4732586" y="2571750"/>
            <a:ext cx="1577369" cy="584775"/>
          </a:xfrm>
          <a:prstGeom prst="rect">
            <a:avLst/>
          </a:prstGeom>
          <a:solidFill>
            <a:srgbClr val="FFCE33"/>
          </a:solidFill>
        </p:spPr>
        <p:txBody>
          <a:bodyPr wrap="square" rtlCol="0">
            <a:spAutoFit/>
          </a:bodyPr>
          <a:lstStyle/>
          <a:p>
            <a:pPr algn="ctr"/>
            <a:r>
              <a:rPr lang="es-MX" sz="1600" b="1" dirty="0">
                <a:solidFill>
                  <a:schemeClr val="bg1">
                    <a:lumMod val="95000"/>
                  </a:schemeClr>
                </a:solidFill>
                <a:latin typeface="+mj-lt"/>
              </a:rPr>
              <a:t>Controles de ingeniería</a:t>
            </a:r>
          </a:p>
        </p:txBody>
      </p:sp>
      <p:sp>
        <p:nvSpPr>
          <p:cNvPr id="16" name="Flowchart: Manual Operation 15">
            <a:extLst>
              <a:ext uri="{FF2B5EF4-FFF2-40B4-BE49-F238E27FC236}">
                <a16:creationId xmlns:a16="http://schemas.microsoft.com/office/drawing/2014/main" id="{11C03E4A-DCEE-B861-82DE-2681652D3BE3}"/>
              </a:ext>
            </a:extLst>
          </p:cNvPr>
          <p:cNvSpPr/>
          <p:nvPr/>
        </p:nvSpPr>
        <p:spPr>
          <a:xfrm>
            <a:off x="4695775" y="3270892"/>
            <a:ext cx="1614180" cy="526943"/>
          </a:xfrm>
          <a:prstGeom prst="flowChartManualOperation">
            <a:avLst/>
          </a:prstGeom>
          <a:solidFill>
            <a:srgbClr val="D9670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MX" sz="1100" b="1" dirty="0">
                <a:solidFill>
                  <a:schemeClr val="bg1">
                    <a:lumMod val="95000"/>
                  </a:schemeClr>
                </a:solidFill>
                <a:latin typeface="+mj-lt"/>
              </a:rPr>
              <a:t>Controles administra-</a:t>
            </a:r>
            <a:r>
              <a:rPr lang="es-MX" sz="1100" b="1" dirty="0" err="1">
                <a:solidFill>
                  <a:schemeClr val="bg1">
                    <a:lumMod val="95000"/>
                  </a:schemeClr>
                </a:solidFill>
                <a:latin typeface="+mj-lt"/>
              </a:rPr>
              <a:t>tivos</a:t>
            </a:r>
            <a:endParaRPr lang="es-MX" sz="1100" b="1" dirty="0">
              <a:solidFill>
                <a:schemeClr val="bg1">
                  <a:lumMod val="95000"/>
                </a:schemeClr>
              </a:solidFill>
              <a:latin typeface="+mj-lt"/>
            </a:endParaRPr>
          </a:p>
        </p:txBody>
      </p:sp>
      <p:sp>
        <p:nvSpPr>
          <p:cNvPr id="18" name="TextBox 17">
            <a:extLst>
              <a:ext uri="{FF2B5EF4-FFF2-40B4-BE49-F238E27FC236}">
                <a16:creationId xmlns:a16="http://schemas.microsoft.com/office/drawing/2014/main" id="{97CDF9A3-62F0-786E-EB73-B42003C5DA66}"/>
              </a:ext>
            </a:extLst>
          </p:cNvPr>
          <p:cNvSpPr txBox="1"/>
          <p:nvPr/>
        </p:nvSpPr>
        <p:spPr>
          <a:xfrm>
            <a:off x="5180952" y="3881315"/>
            <a:ext cx="607017" cy="307777"/>
          </a:xfrm>
          <a:prstGeom prst="rect">
            <a:avLst/>
          </a:prstGeom>
          <a:solidFill>
            <a:srgbClr val="FF1919"/>
          </a:solidFill>
        </p:spPr>
        <p:txBody>
          <a:bodyPr wrap="square" rtlCol="0">
            <a:spAutoFit/>
          </a:bodyPr>
          <a:lstStyle/>
          <a:p>
            <a:pPr algn="ctr"/>
            <a:r>
              <a:rPr lang="es-MX" sz="1400" b="1" dirty="0">
                <a:solidFill>
                  <a:schemeClr val="bg1">
                    <a:lumMod val="95000"/>
                  </a:schemeClr>
                </a:solidFill>
                <a:latin typeface="+mj-lt"/>
              </a:rPr>
              <a:t>EPP</a:t>
            </a:r>
            <a:endParaRPr lang="es-MX" sz="1600" b="1" dirty="0">
              <a:solidFill>
                <a:schemeClr val="bg1">
                  <a:lumMod val="95000"/>
                </a:schemeClr>
              </a:solidFill>
              <a:latin typeface="+mj-lt"/>
            </a:endParaRPr>
          </a:p>
        </p:txBody>
      </p:sp>
    </p:spTree>
    <p:extLst>
      <p:ext uri="{BB962C8B-B14F-4D97-AF65-F5344CB8AC3E}">
        <p14:creationId xmlns:p14="http://schemas.microsoft.com/office/powerpoint/2010/main" val="29130820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E6BA9-5523-43DF-A6A7-F180EA8A9FDA}"/>
              </a:ext>
            </a:extLst>
          </p:cNvPr>
          <p:cNvSpPr>
            <a:spLocks noGrp="1"/>
          </p:cNvSpPr>
          <p:nvPr>
            <p:ph type="title"/>
          </p:nvPr>
        </p:nvSpPr>
        <p:spPr>
          <a:xfrm>
            <a:off x="1898100" y="515670"/>
            <a:ext cx="6788699" cy="857250"/>
          </a:xfrm>
        </p:spPr>
        <p:txBody>
          <a:bodyPr vert="horz" lIns="91440" tIns="45720" rIns="91440" bIns="45720" rtlCol="0" anchor="ctr">
            <a:normAutofit/>
          </a:bodyPr>
          <a:lstStyle/>
          <a:p>
            <a:pPr>
              <a:lnSpc>
                <a:spcPct val="107000"/>
              </a:lnSpc>
              <a:spcAft>
                <a:spcPts val="800"/>
              </a:spcAft>
            </a:pPr>
            <a:r>
              <a:rPr lang="es-GT" sz="3200" b="1" dirty="0">
                <a:solidFill>
                  <a:srgbClr val="D10A05"/>
                </a:solidFill>
              </a:rPr>
              <a:t>Derechos de los trabajadores</a:t>
            </a:r>
            <a:endParaRPr lang="en-US" sz="3200" b="1" dirty="0">
              <a:solidFill>
                <a:srgbClr val="D10A05"/>
              </a:solidFill>
            </a:endParaRPr>
          </a:p>
        </p:txBody>
      </p:sp>
      <p:sp>
        <p:nvSpPr>
          <p:cNvPr id="3" name="Content Placeholder 2">
            <a:extLst>
              <a:ext uri="{FF2B5EF4-FFF2-40B4-BE49-F238E27FC236}">
                <a16:creationId xmlns:a16="http://schemas.microsoft.com/office/drawing/2014/main" id="{B34A7B0A-B6D1-48C1-A545-988C1133A1B2}"/>
              </a:ext>
            </a:extLst>
          </p:cNvPr>
          <p:cNvSpPr>
            <a:spLocks noGrp="1"/>
          </p:cNvSpPr>
          <p:nvPr>
            <p:ph idx="1"/>
          </p:nvPr>
        </p:nvSpPr>
        <p:spPr>
          <a:xfrm>
            <a:off x="1898100" y="1850621"/>
            <a:ext cx="6788699" cy="2090760"/>
          </a:xfrm>
        </p:spPr>
        <p:txBody>
          <a:bodyPr>
            <a:normAutofit fontScale="85000" lnSpcReduction="10000"/>
          </a:bodyPr>
          <a:lstStyle/>
          <a:p>
            <a:pPr marL="457200" marR="0" lvl="1" indent="0">
              <a:lnSpc>
                <a:spcPct val="120000"/>
              </a:lnSpc>
              <a:spcBef>
                <a:spcPts val="0"/>
              </a:spcBef>
              <a:spcAft>
                <a:spcPts val="800"/>
              </a:spcAft>
              <a:buNone/>
            </a:pPr>
            <a:r>
              <a:rPr lang="es-GT" sz="2700" dirty="0"/>
              <a:t>Los trabajadores tienen derecho a:</a:t>
            </a:r>
            <a:endParaRPr lang="en-US" sz="2700" dirty="0"/>
          </a:p>
          <a:p>
            <a:pPr marR="0" lvl="1">
              <a:spcBef>
                <a:spcPts val="0"/>
              </a:spcBef>
              <a:spcAft>
                <a:spcPts val="0"/>
              </a:spcAft>
              <a:tabLst>
                <a:tab pos="342900" algn="l"/>
              </a:tabLst>
            </a:pPr>
            <a:r>
              <a:rPr lang="es-GT" sz="2500" dirty="0"/>
              <a:t>Un lugar de trabajo seguro;</a:t>
            </a:r>
            <a:endParaRPr lang="en-US" sz="2500" dirty="0"/>
          </a:p>
          <a:p>
            <a:pPr marR="0" lvl="1">
              <a:spcBef>
                <a:spcPts val="0"/>
              </a:spcBef>
              <a:spcAft>
                <a:spcPts val="0"/>
              </a:spcAft>
              <a:tabLst>
                <a:tab pos="342900" algn="l"/>
              </a:tabLst>
            </a:pPr>
            <a:r>
              <a:rPr lang="es-GT" sz="2500" dirty="0"/>
              <a:t>Que el empleador les proporcione cierta información;</a:t>
            </a:r>
            <a:endParaRPr lang="en-US" sz="2500" dirty="0"/>
          </a:p>
          <a:p>
            <a:pPr marR="0" lvl="1">
              <a:spcBef>
                <a:spcPts val="0"/>
              </a:spcBef>
              <a:spcAft>
                <a:spcPts val="0"/>
              </a:spcAft>
              <a:tabLst>
                <a:tab pos="342900" algn="l"/>
              </a:tabLst>
            </a:pPr>
            <a:r>
              <a:rPr lang="es-GT" sz="2500" dirty="0"/>
              <a:t>Presentar quejas acerca de la seguridad;</a:t>
            </a:r>
            <a:endParaRPr lang="en-US" sz="2500" dirty="0"/>
          </a:p>
          <a:p>
            <a:pPr marR="0" lvl="1">
              <a:spcBef>
                <a:spcPts val="0"/>
              </a:spcBef>
              <a:spcAft>
                <a:spcPts val="0"/>
              </a:spcAft>
              <a:tabLst>
                <a:tab pos="342900" algn="l"/>
              </a:tabLst>
            </a:pPr>
            <a:r>
              <a:rPr lang="es-GT" sz="2500" dirty="0"/>
              <a:t>Recibir entrenamiento;</a:t>
            </a:r>
          </a:p>
          <a:p>
            <a:pPr lvl="1">
              <a:spcBef>
                <a:spcPts val="0"/>
              </a:spcBef>
              <a:tabLst>
                <a:tab pos="342900" algn="l"/>
              </a:tabLst>
            </a:pPr>
            <a:r>
              <a:rPr lang="es-GT" sz="2500" dirty="0"/>
              <a:t>Participar en las inspecciones de OSHA</a:t>
            </a:r>
            <a:endParaRPr lang="en-US" sz="2500" dirty="0"/>
          </a:p>
        </p:txBody>
      </p:sp>
    </p:spTree>
    <p:extLst>
      <p:ext uri="{BB962C8B-B14F-4D97-AF65-F5344CB8AC3E}">
        <p14:creationId xmlns:p14="http://schemas.microsoft.com/office/powerpoint/2010/main" val="28724851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C2E58-995A-4ACD-BCD7-4F871B6A2635}"/>
              </a:ext>
            </a:extLst>
          </p:cNvPr>
          <p:cNvSpPr>
            <a:spLocks noGrp="1"/>
          </p:cNvSpPr>
          <p:nvPr>
            <p:ph type="title"/>
          </p:nvPr>
        </p:nvSpPr>
        <p:spPr/>
        <p:txBody>
          <a:bodyPr>
            <a:normAutofit/>
          </a:bodyPr>
          <a:lstStyle/>
          <a:p>
            <a:pPr marL="0" marR="0" algn="ctr">
              <a:lnSpc>
                <a:spcPct val="115000"/>
              </a:lnSpc>
              <a:spcBef>
                <a:spcPts val="0"/>
              </a:spcBef>
              <a:spcAft>
                <a:spcPts val="0"/>
              </a:spcAft>
            </a:pPr>
            <a:r>
              <a:rPr lang="es-GT" sz="2800" b="1" dirty="0">
                <a:solidFill>
                  <a:srgbClr val="D10A05"/>
                </a:solidFill>
                <a:ea typeface="ＭＳ Ｐゴシック" panose="020B0600070205080204" pitchFamily="34" charset="-128"/>
              </a:rPr>
              <a:t>Controles de ingeniería</a:t>
            </a:r>
            <a:endParaRPr lang="en-US" sz="2800" b="1" dirty="0">
              <a:solidFill>
                <a:srgbClr val="D10A05"/>
              </a:solidFill>
              <a:ea typeface="ＭＳ Ｐゴシック" panose="020B0600070205080204" pitchFamily="34" charset="-128"/>
            </a:endParaRPr>
          </a:p>
        </p:txBody>
      </p:sp>
      <p:sp>
        <p:nvSpPr>
          <p:cNvPr id="3" name="Content Placeholder 2">
            <a:extLst>
              <a:ext uri="{FF2B5EF4-FFF2-40B4-BE49-F238E27FC236}">
                <a16:creationId xmlns:a16="http://schemas.microsoft.com/office/drawing/2014/main" id="{DF8C56E0-0680-4E26-B0D5-6CF5B749285C}"/>
              </a:ext>
            </a:extLst>
          </p:cNvPr>
          <p:cNvSpPr>
            <a:spLocks noGrp="1"/>
          </p:cNvSpPr>
          <p:nvPr>
            <p:ph idx="1"/>
          </p:nvPr>
        </p:nvSpPr>
        <p:spPr>
          <a:xfrm>
            <a:off x="1725259" y="1913269"/>
            <a:ext cx="4075188" cy="1869547"/>
          </a:xfrm>
        </p:spPr>
        <p:txBody>
          <a:bodyPr>
            <a:normAutofit/>
          </a:bodyPr>
          <a:lstStyle/>
          <a:p>
            <a:pPr marL="342900" marR="0" lvl="0" indent="-342900" algn="just">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Ventilación;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Servicio de entrega al coche;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Escudos plásticos y otras barreras;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Guardas contra estornudos.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DAADFBDD-5C10-4155-AAD1-61B4B3C84468}"/>
              </a:ext>
            </a:extLst>
          </p:cNvPr>
          <p:cNvPicPr>
            <a:picLocks noChangeAspect="1"/>
          </p:cNvPicPr>
          <p:nvPr/>
        </p:nvPicPr>
        <p:blipFill>
          <a:blip r:embed="rId3"/>
          <a:stretch>
            <a:fillRect/>
          </a:stretch>
        </p:blipFill>
        <p:spPr>
          <a:xfrm>
            <a:off x="5800447" y="1337694"/>
            <a:ext cx="2890903" cy="3020699"/>
          </a:xfrm>
          <a:prstGeom prst="rect">
            <a:avLst/>
          </a:prstGeom>
        </p:spPr>
      </p:pic>
      <p:sp>
        <p:nvSpPr>
          <p:cNvPr id="7" name="TextBox 6">
            <a:extLst>
              <a:ext uri="{FF2B5EF4-FFF2-40B4-BE49-F238E27FC236}">
                <a16:creationId xmlns:a16="http://schemas.microsoft.com/office/drawing/2014/main" id="{F3E1C02C-1FD7-4C9D-8C98-802970EC81BD}"/>
              </a:ext>
            </a:extLst>
          </p:cNvPr>
          <p:cNvSpPr txBox="1"/>
          <p:nvPr/>
        </p:nvSpPr>
        <p:spPr>
          <a:xfrm>
            <a:off x="5723329" y="4428253"/>
            <a:ext cx="3172103" cy="646331"/>
          </a:xfrm>
          <a:prstGeom prst="rect">
            <a:avLst/>
          </a:prstGeom>
          <a:noFill/>
        </p:spPr>
        <p:txBody>
          <a:bodyPr wrap="square" rtlCol="0">
            <a:spAutoFit/>
          </a:bodyPr>
          <a:lstStyle/>
          <a:p>
            <a:r>
              <a:rPr lang="es-GT" sz="900" dirty="0">
                <a:effectLst/>
                <a:latin typeface="Times New Roman" panose="02020603050405020304" pitchFamily="18" charset="0"/>
                <a:ea typeface="Calibri" panose="020F0502020204030204" pitchFamily="34" charset="0"/>
                <a:cs typeface="Times New Roman" panose="02020603050405020304" pitchFamily="18" charset="0"/>
              </a:rPr>
              <a:t>"El Laboratorio de Química Avanzada de RDECOM está a la vanguardia de la ciencia" del Comando de Desarrollo de Capacidades de Combate del Ejército de EE. UU. con licencia CC BY 2.0</a:t>
            </a:r>
            <a:endParaRPr lang="en-US" sz="900" dirty="0"/>
          </a:p>
        </p:txBody>
      </p:sp>
    </p:spTree>
    <p:extLst>
      <p:ext uri="{BB962C8B-B14F-4D97-AF65-F5344CB8AC3E}">
        <p14:creationId xmlns:p14="http://schemas.microsoft.com/office/powerpoint/2010/main" val="32368115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2534D-315F-4259-8110-13FD5FD8D314}"/>
              </a:ext>
            </a:extLst>
          </p:cNvPr>
          <p:cNvSpPr>
            <a:spLocks noGrp="1"/>
          </p:cNvSpPr>
          <p:nvPr>
            <p:ph type="title"/>
          </p:nvPr>
        </p:nvSpPr>
        <p:spPr>
          <a:xfrm>
            <a:off x="1898100" y="405081"/>
            <a:ext cx="6788699" cy="857250"/>
          </a:xfrm>
        </p:spPr>
        <p:txBody>
          <a:bodyPr>
            <a:noAutofit/>
          </a:bodyPr>
          <a:lstStyle/>
          <a:p>
            <a:pPr marL="0" marR="0" algn="ctr">
              <a:lnSpc>
                <a:spcPct val="115000"/>
              </a:lnSpc>
              <a:spcBef>
                <a:spcPts val="0"/>
              </a:spcBef>
              <a:spcAft>
                <a:spcPts val="0"/>
              </a:spcAft>
            </a:pPr>
            <a:r>
              <a:rPr lang="es-GT" sz="2000" b="1" dirty="0">
                <a:solidFill>
                  <a:srgbClr val="D10A05"/>
                </a:solidFill>
              </a:rPr>
              <a:t>Controles de ingeniería para trabajos con alto </a:t>
            </a:r>
            <a:br>
              <a:rPr lang="en-US" sz="2000" b="1" dirty="0">
                <a:solidFill>
                  <a:srgbClr val="D10A05"/>
                </a:solidFill>
              </a:rPr>
            </a:br>
            <a:r>
              <a:rPr lang="es-GT" sz="2000" b="1" dirty="0">
                <a:solidFill>
                  <a:srgbClr val="D10A05"/>
                </a:solidFill>
              </a:rPr>
              <a:t>potencial de exposición en empleos de cuidado de la salud y laboratorios</a:t>
            </a:r>
            <a:endParaRPr lang="en-US" sz="2000" b="1" dirty="0">
              <a:solidFill>
                <a:srgbClr val="D10A05"/>
              </a:solidFill>
            </a:endParaRPr>
          </a:p>
        </p:txBody>
      </p:sp>
      <p:sp>
        <p:nvSpPr>
          <p:cNvPr id="3" name="Content Placeholder 2">
            <a:extLst>
              <a:ext uri="{FF2B5EF4-FFF2-40B4-BE49-F238E27FC236}">
                <a16:creationId xmlns:a16="http://schemas.microsoft.com/office/drawing/2014/main" id="{1CB9391D-45C0-475E-B097-7E13A298AA2D}"/>
              </a:ext>
            </a:extLst>
          </p:cNvPr>
          <p:cNvSpPr>
            <a:spLocks noGrp="1"/>
          </p:cNvSpPr>
          <p:nvPr>
            <p:ph idx="1"/>
          </p:nvPr>
        </p:nvSpPr>
        <p:spPr>
          <a:xfrm>
            <a:off x="1767471" y="1936859"/>
            <a:ext cx="3678108" cy="2531291"/>
          </a:xfrm>
        </p:spPr>
        <p:txBody>
          <a:bodyPr>
            <a:normAutofit/>
          </a:bodyPr>
          <a:lstStyle/>
          <a:p>
            <a:pPr marL="342900" marR="0" lvl="0" indent="-342900">
              <a:lnSpc>
                <a:spcPct val="115000"/>
              </a:lnSpc>
              <a:spcBef>
                <a:spcPts val="0"/>
              </a:spcBef>
              <a:spcAft>
                <a:spcPts val="0"/>
              </a:spcAft>
              <a:buFont typeface="Symbol" panose="05050102010706020507" pitchFamily="18" charset="2"/>
              <a:buChar char=""/>
            </a:pPr>
            <a:r>
              <a:rPr lang="es-GT" sz="2000" dirty="0">
                <a:effectLst/>
                <a:latin typeface="Times New Roman" panose="02020603050405020304" pitchFamily="18" charset="0"/>
                <a:ea typeface="Calibri" panose="020F0502020204030204" pitchFamily="34" charset="0"/>
                <a:cs typeface="Times New Roman" panose="02020603050405020304" pitchFamily="18" charset="0"/>
              </a:rPr>
              <a:t>Ejemplos incluyen: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15000"/>
              </a:lnSpc>
              <a:spcBef>
                <a:spcPts val="0"/>
              </a:spcBef>
            </a:pPr>
            <a:r>
              <a:rPr lang="es-GT" sz="1600" dirty="0">
                <a:effectLst/>
                <a:latin typeface="Times New Roman" panose="02020603050405020304" pitchFamily="18" charset="0"/>
                <a:ea typeface="Calibri" panose="020F0502020204030204" pitchFamily="34" charset="0"/>
                <a:cs typeface="Times New Roman" panose="02020603050405020304" pitchFamily="18" charset="0"/>
              </a:rPr>
              <a:t>Salas de aislamiento de presión</a:t>
            </a:r>
          </a:p>
          <a:p>
            <a:pPr lvl="1">
              <a:lnSpc>
                <a:spcPct val="115000"/>
              </a:lnSpc>
              <a:spcBef>
                <a:spcPts val="0"/>
              </a:spcBef>
            </a:pPr>
            <a:r>
              <a:rPr lang="es-GT" sz="1600" dirty="0">
                <a:effectLst/>
                <a:latin typeface="Times New Roman" panose="02020603050405020304" pitchFamily="18" charset="0"/>
                <a:ea typeface="Calibri" panose="020F0502020204030204" pitchFamily="34" charset="0"/>
                <a:cs typeface="Times New Roman" panose="02020603050405020304" pitchFamily="18" charset="0"/>
              </a:rPr>
              <a:t>Negativa</a:t>
            </a:r>
          </a:p>
          <a:p>
            <a:pPr lvl="1">
              <a:lnSpc>
                <a:spcPct val="115000"/>
              </a:lnSpc>
              <a:spcBef>
                <a:spcPts val="0"/>
              </a:spcBef>
            </a:pPr>
            <a:r>
              <a:rPr lang="es-GT" sz="1600" dirty="0">
                <a:latin typeface="Times New Roman" panose="02020603050405020304" pitchFamily="18" charset="0"/>
                <a:cs typeface="Times New Roman" panose="02020603050405020304" pitchFamily="18" charset="0"/>
              </a:rPr>
              <a:t>Gabinetes de seguridad biológica/filtración HEPA</a:t>
            </a:r>
            <a:endParaRPr lang="en-US" sz="1600" dirty="0">
              <a:latin typeface="Times New Roman" panose="02020603050405020304" pitchFamily="18" charset="0"/>
              <a:cs typeface="Times New Roman" panose="02020603050405020304" pitchFamily="18" charset="0"/>
            </a:endParaRPr>
          </a:p>
          <a:p>
            <a:pPr marR="0" lvl="1">
              <a:lnSpc>
                <a:spcPct val="115000"/>
              </a:lnSpc>
              <a:spcBef>
                <a:spcPts val="0"/>
              </a:spcBef>
              <a:spcAft>
                <a:spcPts val="0"/>
              </a:spcAft>
            </a:pPr>
            <a:r>
              <a:rPr lang="es-GT" sz="1600" dirty="0">
                <a:latin typeface="Times New Roman" panose="02020603050405020304" pitchFamily="18" charset="0"/>
                <a:cs typeface="Times New Roman" panose="02020603050405020304" pitchFamily="18" charset="0"/>
              </a:rPr>
              <a:t>Sistemas de irradiación UV</a:t>
            </a:r>
            <a:endParaRPr lang="en-US" sz="16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F2E12EF8-B0BD-4986-8099-76B0376593A7}"/>
              </a:ext>
            </a:extLst>
          </p:cNvPr>
          <p:cNvPicPr>
            <a:picLocks noChangeAspect="1"/>
          </p:cNvPicPr>
          <p:nvPr/>
        </p:nvPicPr>
        <p:blipFill rotWithShape="1">
          <a:blip r:embed="rId3"/>
          <a:srcRect l="23496" t="15210" r="16639" b="9785"/>
          <a:stretch/>
        </p:blipFill>
        <p:spPr>
          <a:xfrm>
            <a:off x="5587999" y="1778503"/>
            <a:ext cx="3026515" cy="2531291"/>
          </a:xfrm>
          <a:prstGeom prst="rect">
            <a:avLst/>
          </a:prstGeom>
        </p:spPr>
      </p:pic>
    </p:spTree>
    <p:extLst>
      <p:ext uri="{BB962C8B-B14F-4D97-AF65-F5344CB8AC3E}">
        <p14:creationId xmlns:p14="http://schemas.microsoft.com/office/powerpoint/2010/main" val="3544813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30DC0-AC96-4785-AB27-0EB05DE95B58}"/>
              </a:ext>
            </a:extLst>
          </p:cNvPr>
          <p:cNvSpPr>
            <a:spLocks noGrp="1"/>
          </p:cNvSpPr>
          <p:nvPr>
            <p:ph type="title"/>
          </p:nvPr>
        </p:nvSpPr>
        <p:spPr>
          <a:xfrm>
            <a:off x="1898100" y="265793"/>
            <a:ext cx="6788699" cy="857250"/>
          </a:xfrm>
        </p:spPr>
        <p:txBody>
          <a:bodyPr>
            <a:noAutofit/>
          </a:bodyPr>
          <a:lstStyle/>
          <a:p>
            <a:pPr marL="0" marR="0" algn="ctr">
              <a:lnSpc>
                <a:spcPct val="115000"/>
              </a:lnSpc>
              <a:spcBef>
                <a:spcPts val="0"/>
              </a:spcBef>
              <a:spcAft>
                <a:spcPts val="0"/>
              </a:spcAft>
            </a:pPr>
            <a:r>
              <a:rPr lang="es-GT" sz="2400" b="1" dirty="0">
                <a:solidFill>
                  <a:srgbClr val="D10A05"/>
                </a:solidFill>
              </a:rPr>
              <a:t>Controles administrativos y prácticas laborales para reducir la exposición</a:t>
            </a:r>
            <a:endParaRPr lang="en-US" sz="2400" b="1" dirty="0">
              <a:solidFill>
                <a:srgbClr val="D10A05"/>
              </a:solidFill>
            </a:endParaRPr>
          </a:p>
        </p:txBody>
      </p:sp>
      <p:sp>
        <p:nvSpPr>
          <p:cNvPr id="5" name="Content Placeholder 3">
            <a:extLst>
              <a:ext uri="{FF2B5EF4-FFF2-40B4-BE49-F238E27FC236}">
                <a16:creationId xmlns:a16="http://schemas.microsoft.com/office/drawing/2014/main" id="{900D9A62-8A6C-4AD2-83F0-28BA756A329B}"/>
              </a:ext>
            </a:extLst>
          </p:cNvPr>
          <p:cNvSpPr txBox="1">
            <a:spLocks/>
          </p:cNvSpPr>
          <p:nvPr/>
        </p:nvSpPr>
        <p:spPr>
          <a:xfrm>
            <a:off x="4964875" y="1625778"/>
            <a:ext cx="4179125" cy="328266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nSpc>
                <a:spcPct val="115000"/>
              </a:lnSpc>
              <a:spcBef>
                <a:spcPts val="0"/>
              </a:spcBef>
              <a:spcAft>
                <a:spcPts val="0"/>
              </a:spcAft>
              <a:buFont typeface="Symbol" panose="05050102010706020507" pitchFamily="18" charset="2"/>
              <a:buChar char=""/>
            </a:pPr>
            <a:r>
              <a:rPr lang="es-GT" sz="1600" dirty="0">
                <a:effectLst/>
                <a:latin typeface="Times New Roman" panose="02020603050405020304" pitchFamily="18" charset="0"/>
                <a:ea typeface="Calibri" panose="020F0502020204030204" pitchFamily="34" charset="0"/>
                <a:cs typeface="Times New Roman" panose="02020603050405020304" pitchFamily="18" charset="0"/>
              </a:rPr>
              <a:t>Permitir que los trabajadores enfermos se queden en casa;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600" dirty="0">
                <a:effectLst/>
                <a:latin typeface="Times New Roman" panose="02020603050405020304" pitchFamily="18" charset="0"/>
                <a:ea typeface="Calibri" panose="020F0502020204030204" pitchFamily="34" charset="0"/>
                <a:cs typeface="Times New Roman" panose="02020603050405020304" pitchFamily="18" charset="0"/>
              </a:rPr>
              <a:t>Establecer una política </a:t>
            </a:r>
            <a:r>
              <a:rPr lang="es-GT" sz="1600" dirty="0">
                <a:latin typeface="Times New Roman" panose="02020603050405020304" pitchFamily="18" charset="0"/>
                <a:ea typeface="Calibri" panose="020F0502020204030204" pitchFamily="34" charset="0"/>
                <a:cs typeface="Times New Roman" panose="02020603050405020304" pitchFamily="18" charset="0"/>
              </a:rPr>
              <a:t>para</a:t>
            </a:r>
            <a:r>
              <a:rPr lang="es-GT" sz="1600" dirty="0">
                <a:effectLst/>
                <a:latin typeface="Times New Roman" panose="02020603050405020304" pitchFamily="18" charset="0"/>
                <a:ea typeface="Calibri" panose="020F0502020204030204" pitchFamily="34" charset="0"/>
                <a:cs typeface="Times New Roman" panose="02020603050405020304" pitchFamily="18" charset="0"/>
              </a:rPr>
              <a:t> trabajar desde casa;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600" dirty="0">
                <a:effectLst/>
                <a:latin typeface="Times New Roman" panose="02020603050405020304" pitchFamily="18" charset="0"/>
                <a:ea typeface="Calibri" panose="020F0502020204030204" pitchFamily="34" charset="0"/>
                <a:cs typeface="Times New Roman" panose="02020603050405020304" pitchFamily="18" charset="0"/>
              </a:rPr>
              <a:t>Minimizar el contacto entre trabajadores y clientes;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600" dirty="0">
                <a:effectLst/>
                <a:latin typeface="Times New Roman" panose="02020603050405020304" pitchFamily="18" charset="0"/>
                <a:ea typeface="Calibri" panose="020F0502020204030204" pitchFamily="34" charset="0"/>
                <a:cs typeface="Times New Roman" panose="02020603050405020304" pitchFamily="18" charset="0"/>
              </a:rPr>
              <a:t>Suspender viajes no esenciales;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600" dirty="0">
                <a:effectLst/>
                <a:latin typeface="Times New Roman" panose="02020603050405020304" pitchFamily="18" charset="0"/>
                <a:ea typeface="Calibri" panose="020F0502020204030204" pitchFamily="34" charset="0"/>
                <a:cs typeface="Times New Roman" panose="02020603050405020304" pitchFamily="18" charset="0"/>
              </a:rPr>
              <a:t>Limitar la cantidad de personal presente para actividades de exposición de alto riesgo;</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600" dirty="0">
                <a:effectLst/>
                <a:latin typeface="Times New Roman" panose="02020603050405020304" pitchFamily="18" charset="0"/>
                <a:ea typeface="Calibri" panose="020F0502020204030204" pitchFamily="34" charset="0"/>
                <a:cs typeface="Times New Roman" panose="02020603050405020304" pitchFamily="18" charset="0"/>
              </a:rPr>
              <a:t>Entrenamiento.</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98F2A427-7877-4AB8-8176-34919CD4AC37}"/>
              </a:ext>
            </a:extLst>
          </p:cNvPr>
          <p:cNvPicPr>
            <a:picLocks noChangeAspect="1"/>
          </p:cNvPicPr>
          <p:nvPr/>
        </p:nvPicPr>
        <p:blipFill>
          <a:blip r:embed="rId3"/>
          <a:stretch>
            <a:fillRect/>
          </a:stretch>
        </p:blipFill>
        <p:spPr>
          <a:xfrm>
            <a:off x="2008315" y="1703123"/>
            <a:ext cx="2764375" cy="2321643"/>
          </a:xfrm>
          <a:prstGeom prst="rect">
            <a:avLst/>
          </a:prstGeom>
        </p:spPr>
      </p:pic>
      <p:sp>
        <p:nvSpPr>
          <p:cNvPr id="9" name="Rectangle 8">
            <a:extLst>
              <a:ext uri="{FF2B5EF4-FFF2-40B4-BE49-F238E27FC236}">
                <a16:creationId xmlns:a16="http://schemas.microsoft.com/office/drawing/2014/main" id="{4A76AE2E-354B-4A44-A5EA-2B7A2FA97FD1}"/>
              </a:ext>
            </a:extLst>
          </p:cNvPr>
          <p:cNvSpPr/>
          <p:nvPr/>
        </p:nvSpPr>
        <p:spPr>
          <a:xfrm>
            <a:off x="1898100" y="4079681"/>
            <a:ext cx="2956560" cy="338554"/>
          </a:xfrm>
          <a:prstGeom prst="rect">
            <a:avLst/>
          </a:prstGeom>
        </p:spPr>
        <p:txBody>
          <a:bodyPr wrap="square">
            <a:spAutoFit/>
          </a:bodyPr>
          <a:lstStyle/>
          <a:p>
            <a:r>
              <a:rPr lang="en-US" sz="800" dirty="0"/>
              <a:t>“</a:t>
            </a:r>
            <a:r>
              <a:rPr lang="en-US" sz="800" dirty="0" err="1"/>
              <a:t>Lavado</a:t>
            </a:r>
            <a:r>
              <a:rPr lang="en-US" sz="800" dirty="0"/>
              <a:t> de manos" </a:t>
            </a:r>
            <a:r>
              <a:rPr lang="en-US" sz="800" dirty="0" err="1"/>
              <a:t>por</a:t>
            </a:r>
            <a:r>
              <a:rPr lang="en-US" sz="800" dirty="0"/>
              <a:t> invisible monsters con </a:t>
            </a:r>
            <a:r>
              <a:rPr lang="en-US" sz="800" dirty="0" err="1"/>
              <a:t>licencia</a:t>
            </a:r>
            <a:r>
              <a:rPr lang="en-US" sz="800" dirty="0"/>
              <a:t> CC BY-NC-ND 2.0 </a:t>
            </a:r>
          </a:p>
        </p:txBody>
      </p:sp>
    </p:spTree>
    <p:extLst>
      <p:ext uri="{BB962C8B-B14F-4D97-AF65-F5344CB8AC3E}">
        <p14:creationId xmlns:p14="http://schemas.microsoft.com/office/powerpoint/2010/main" val="7918997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0AB3D-31BB-4F79-A5FA-F7E76E86ED18}"/>
              </a:ext>
            </a:extLst>
          </p:cNvPr>
          <p:cNvSpPr>
            <a:spLocks noGrp="1"/>
          </p:cNvSpPr>
          <p:nvPr>
            <p:ph type="title"/>
          </p:nvPr>
        </p:nvSpPr>
        <p:spPr>
          <a:xfrm>
            <a:off x="1898100" y="0"/>
            <a:ext cx="6788699" cy="857250"/>
          </a:xfrm>
        </p:spPr>
        <p:txBody>
          <a:bodyPr>
            <a:noAutofit/>
          </a:bodyPr>
          <a:lstStyle/>
          <a:p>
            <a:pPr marL="0" marR="0">
              <a:lnSpc>
                <a:spcPct val="115000"/>
              </a:lnSpc>
              <a:spcAft>
                <a:spcPts val="0"/>
              </a:spcAft>
            </a:pPr>
            <a:r>
              <a:rPr lang="es-GT" sz="3200" b="1" dirty="0">
                <a:solidFill>
                  <a:srgbClr val="D10A05"/>
                </a:solidFill>
              </a:rPr>
              <a:t>Controles adicionales</a:t>
            </a:r>
            <a:endParaRPr lang="en-US" sz="3200" b="1" dirty="0">
              <a:solidFill>
                <a:srgbClr val="D10A05"/>
              </a:solidFill>
            </a:endParaRPr>
          </a:p>
        </p:txBody>
      </p:sp>
      <p:sp>
        <p:nvSpPr>
          <p:cNvPr id="4" name="Content Placeholder 2">
            <a:extLst>
              <a:ext uri="{FF2B5EF4-FFF2-40B4-BE49-F238E27FC236}">
                <a16:creationId xmlns:a16="http://schemas.microsoft.com/office/drawing/2014/main" id="{B9EDFF80-9CB3-4018-A8D1-16089767FE11}"/>
              </a:ext>
            </a:extLst>
          </p:cNvPr>
          <p:cNvSpPr>
            <a:spLocks noGrp="1"/>
          </p:cNvSpPr>
          <p:nvPr>
            <p:ph sz="half" idx="1"/>
          </p:nvPr>
        </p:nvSpPr>
        <p:spPr>
          <a:xfrm>
            <a:off x="1616644" y="3667685"/>
            <a:ext cx="7131627" cy="912902"/>
          </a:xfrm>
        </p:spPr>
        <p:txBody>
          <a:bodyPr>
            <a:normAutofit/>
          </a:bodyPr>
          <a:lstStyle/>
          <a:p>
            <a:pPr marL="0" marR="0" indent="0" algn="just">
              <a:lnSpc>
                <a:spcPct val="115000"/>
              </a:lnSpc>
              <a:spcBef>
                <a:spcPts val="0"/>
              </a:spcBef>
              <a:spcAft>
                <a:spcPts val="0"/>
              </a:spcAft>
              <a:buNone/>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Las barreras </a:t>
            </a:r>
            <a:r>
              <a:rPr lang="es-GT" sz="1800" dirty="0">
                <a:latin typeface="Times New Roman" panose="02020603050405020304" pitchFamily="18" charset="0"/>
                <a:ea typeface="Calibri" panose="020F0502020204030204" pitchFamily="34" charset="0"/>
                <a:cs typeface="Times New Roman" panose="02020603050405020304" pitchFamily="18" charset="0"/>
              </a:rPr>
              <a:t>leves</a:t>
            </a: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 incluyen el uso de mesas, cuerdas, letreros y marcas en el piso para mantener el distanciamiento social.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10ED2231-3DE2-43A5-A09A-AD598CB37BAB}"/>
              </a:ext>
            </a:extLst>
          </p:cNvPr>
          <p:cNvPicPr>
            <a:picLocks noChangeAspect="1"/>
          </p:cNvPicPr>
          <p:nvPr/>
        </p:nvPicPr>
        <p:blipFill rotWithShape="1">
          <a:blip r:embed="rId3"/>
          <a:srcRect l="24700" t="7506" r="5329" b="13086"/>
          <a:stretch/>
        </p:blipFill>
        <p:spPr>
          <a:xfrm>
            <a:off x="2091141" y="1310800"/>
            <a:ext cx="2778002" cy="2103120"/>
          </a:xfrm>
          <a:prstGeom prst="rect">
            <a:avLst/>
          </a:prstGeom>
        </p:spPr>
      </p:pic>
      <p:pic>
        <p:nvPicPr>
          <p:cNvPr id="7" name="Picture 6">
            <a:extLst>
              <a:ext uri="{FF2B5EF4-FFF2-40B4-BE49-F238E27FC236}">
                <a16:creationId xmlns:a16="http://schemas.microsoft.com/office/drawing/2014/main" id="{E746EE44-1ECF-4C0F-B5E4-9DAC6F083C21}"/>
              </a:ext>
            </a:extLst>
          </p:cNvPr>
          <p:cNvPicPr>
            <a:picLocks noChangeAspect="1"/>
          </p:cNvPicPr>
          <p:nvPr/>
        </p:nvPicPr>
        <p:blipFill rotWithShape="1">
          <a:blip r:embed="rId4"/>
          <a:srcRect t="14815" r="12009"/>
          <a:stretch/>
        </p:blipFill>
        <p:spPr>
          <a:xfrm>
            <a:off x="5258558" y="1304059"/>
            <a:ext cx="3269017" cy="2109861"/>
          </a:xfrm>
          <a:prstGeom prst="rect">
            <a:avLst/>
          </a:prstGeom>
        </p:spPr>
      </p:pic>
    </p:spTree>
    <p:extLst>
      <p:ext uri="{BB962C8B-B14F-4D97-AF65-F5344CB8AC3E}">
        <p14:creationId xmlns:p14="http://schemas.microsoft.com/office/powerpoint/2010/main" val="341438800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DFE85-8511-42B7-BF7A-30BC5AD0ABC4}"/>
              </a:ext>
            </a:extLst>
          </p:cNvPr>
          <p:cNvSpPr>
            <a:spLocks noGrp="1"/>
          </p:cNvSpPr>
          <p:nvPr>
            <p:ph type="title"/>
          </p:nvPr>
        </p:nvSpPr>
        <p:spPr/>
        <p:txBody>
          <a:bodyPr>
            <a:noAutofit/>
          </a:bodyPr>
          <a:lstStyle/>
          <a:p>
            <a:pPr marL="0" marR="0">
              <a:lnSpc>
                <a:spcPct val="115000"/>
              </a:lnSpc>
              <a:spcAft>
                <a:spcPts val="0"/>
              </a:spcAft>
            </a:pPr>
            <a:r>
              <a:rPr lang="es-GT" sz="2800" b="1" dirty="0">
                <a:solidFill>
                  <a:srgbClr val="D10A05"/>
                </a:solidFill>
                <a:ea typeface="ＭＳ Ｐゴシック" panose="020B0600070205080204" pitchFamily="34" charset="-128"/>
              </a:rPr>
              <a:t>Ajuste de políticas para reducir los riesgos</a:t>
            </a:r>
            <a:endParaRPr lang="en-US" sz="2800" b="1" dirty="0">
              <a:solidFill>
                <a:srgbClr val="D10A05"/>
              </a:solidFill>
              <a:ea typeface="ＭＳ Ｐゴシック" panose="020B0600070205080204" pitchFamily="34" charset="-128"/>
            </a:endParaRPr>
          </a:p>
        </p:txBody>
      </p:sp>
      <p:sp>
        <p:nvSpPr>
          <p:cNvPr id="3" name="Content Placeholder 2">
            <a:extLst>
              <a:ext uri="{FF2B5EF4-FFF2-40B4-BE49-F238E27FC236}">
                <a16:creationId xmlns:a16="http://schemas.microsoft.com/office/drawing/2014/main" id="{1A27A511-C7E7-472C-88AC-91E0FFC8F3B3}"/>
              </a:ext>
            </a:extLst>
          </p:cNvPr>
          <p:cNvSpPr>
            <a:spLocks noGrp="1"/>
          </p:cNvSpPr>
          <p:nvPr>
            <p:ph idx="1"/>
          </p:nvPr>
        </p:nvSpPr>
        <p:spPr>
          <a:xfrm>
            <a:off x="1803098" y="1596275"/>
            <a:ext cx="3873307" cy="3142728"/>
          </a:xfrm>
        </p:spPr>
        <p:txBody>
          <a:bodyPr>
            <a:normAutofit lnSpcReduction="10000"/>
          </a:bodyPr>
          <a:lstStyle/>
          <a:p>
            <a:pPr>
              <a:lnSpc>
                <a:spcPct val="115000"/>
              </a:lnSpc>
              <a:spcBef>
                <a:spcPts val="0"/>
              </a:spcBef>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Las políticas que pueden ayudar a reducir la exposición al COVID-19 incluyen: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Alentar a los trabajadores que están enfermos a quedarse en casa sin temor a represalias o pérdida de salario o beneficios;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Usar el correo electrónico, teléfono, teleconferencias en lugar de contacto en persona.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606DD4C5-241B-4F58-A11B-280F5D56F2DE}"/>
              </a:ext>
            </a:extLst>
          </p:cNvPr>
          <p:cNvPicPr>
            <a:picLocks noChangeAspect="1"/>
          </p:cNvPicPr>
          <p:nvPr/>
        </p:nvPicPr>
        <p:blipFill rotWithShape="1">
          <a:blip r:embed="rId3"/>
          <a:srcRect r="12097"/>
          <a:stretch/>
        </p:blipFill>
        <p:spPr>
          <a:xfrm>
            <a:off x="5766861" y="1778000"/>
            <a:ext cx="3148082" cy="2387548"/>
          </a:xfrm>
          <a:prstGeom prst="rect">
            <a:avLst/>
          </a:prstGeom>
        </p:spPr>
      </p:pic>
    </p:spTree>
    <p:extLst>
      <p:ext uri="{BB962C8B-B14F-4D97-AF65-F5344CB8AC3E}">
        <p14:creationId xmlns:p14="http://schemas.microsoft.com/office/powerpoint/2010/main" val="24694648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5D3B1A-6A46-472F-9933-DDA889C640E3}"/>
              </a:ext>
            </a:extLst>
          </p:cNvPr>
          <p:cNvSpPr>
            <a:spLocks noGrp="1"/>
          </p:cNvSpPr>
          <p:nvPr>
            <p:ph idx="1"/>
          </p:nvPr>
        </p:nvSpPr>
        <p:spPr>
          <a:xfrm>
            <a:off x="1898100" y="1549892"/>
            <a:ext cx="6788699" cy="1492985"/>
          </a:xfrm>
        </p:spPr>
        <p:txBody>
          <a:bodyPr>
            <a:normAutofit fontScale="92500" lnSpcReduction="10000"/>
          </a:bodyPr>
          <a:lstStyle/>
          <a:p>
            <a:pPr marL="0" marR="0" indent="0">
              <a:lnSpc>
                <a:spcPct val="115000"/>
              </a:lnSpc>
              <a:spcBef>
                <a:spcPts val="0"/>
              </a:spcBef>
              <a:spcAft>
                <a:spcPts val="0"/>
              </a:spcAft>
              <a:buNone/>
            </a:pPr>
            <a:r>
              <a:rPr lang="es-GT" sz="2400" b="1" dirty="0">
                <a:solidFill>
                  <a:srgbClr val="CC0000"/>
                </a:solidFill>
                <a:latin typeface="+mj-lt"/>
                <a:ea typeface="ＭＳ Ｐゴシック" panose="020B0600070205080204" pitchFamily="34" charset="-128"/>
              </a:rPr>
              <a:t>Estándares existentes de OSHA, orientación y estándares temporales de emergencia </a:t>
            </a:r>
            <a:endParaRPr lang="en-US" sz="2400" b="1" dirty="0">
              <a:solidFill>
                <a:srgbClr val="CC0000"/>
              </a:solidFill>
              <a:latin typeface="+mj-lt"/>
              <a:ea typeface="ＭＳ Ｐゴシック" panose="020B0600070205080204" pitchFamily="34" charset="-128"/>
            </a:endParaRPr>
          </a:p>
          <a:p>
            <a:pPr marL="0" marR="0" indent="0">
              <a:lnSpc>
                <a:spcPct val="115000"/>
              </a:lnSpc>
              <a:spcBef>
                <a:spcPts val="0"/>
              </a:spcBef>
              <a:spcAft>
                <a:spcPts val="0"/>
              </a:spcAft>
              <a:buNone/>
            </a:pPr>
            <a:r>
              <a:rPr lang="es-GT" sz="2400" b="1" dirty="0">
                <a:solidFill>
                  <a:srgbClr val="CC0000"/>
                </a:solidFill>
                <a:latin typeface="+mj-lt"/>
                <a:ea typeface="ＭＳ Ｐゴシック" panose="020B0600070205080204" pitchFamily="34" charset="-128"/>
              </a:rPr>
              <a:t>que protegen a los trabajadores de contraer COVID-19</a:t>
            </a:r>
            <a:endParaRPr lang="en-US" sz="2400" b="1" dirty="0">
              <a:solidFill>
                <a:srgbClr val="CC0000"/>
              </a:solidFill>
              <a:latin typeface="+mj-lt"/>
              <a:ea typeface="ＭＳ Ｐゴシック" panose="020B0600070205080204" pitchFamily="34" charset="-128"/>
            </a:endParaRPr>
          </a:p>
        </p:txBody>
      </p:sp>
      <p:sp>
        <p:nvSpPr>
          <p:cNvPr id="5" name="Title 4">
            <a:extLst>
              <a:ext uri="{FF2B5EF4-FFF2-40B4-BE49-F238E27FC236}">
                <a16:creationId xmlns:a16="http://schemas.microsoft.com/office/drawing/2014/main" id="{2C6BCD54-3FFA-48B2-89B7-C62CEB235A32}"/>
              </a:ext>
            </a:extLst>
          </p:cNvPr>
          <p:cNvSpPr>
            <a:spLocks noGrp="1"/>
          </p:cNvSpPr>
          <p:nvPr>
            <p:ph type="title"/>
          </p:nvPr>
        </p:nvSpPr>
        <p:spPr/>
        <p:txBody>
          <a:bodyPr>
            <a:normAutofit/>
          </a:bodyPr>
          <a:lstStyle/>
          <a:p>
            <a:pPr marL="0" marR="0">
              <a:lnSpc>
                <a:spcPct val="107000"/>
              </a:lnSpc>
              <a:spcAft>
                <a:spcPts val="800"/>
              </a:spcAft>
            </a:pPr>
            <a:r>
              <a:rPr lang="es-GT" sz="2800" b="1" i="1" dirty="0"/>
              <a:t>Módulo 4</a:t>
            </a:r>
            <a:endParaRPr lang="en-US" sz="2800" b="1" i="1" dirty="0"/>
          </a:p>
        </p:txBody>
      </p:sp>
    </p:spTree>
    <p:extLst>
      <p:ext uri="{BB962C8B-B14F-4D97-AF65-F5344CB8AC3E}">
        <p14:creationId xmlns:p14="http://schemas.microsoft.com/office/powerpoint/2010/main" val="41374494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EA500-6BA5-4D63-8FD0-139417018279}"/>
              </a:ext>
            </a:extLst>
          </p:cNvPr>
          <p:cNvSpPr>
            <a:spLocks noGrp="1"/>
          </p:cNvSpPr>
          <p:nvPr>
            <p:ph type="title"/>
          </p:nvPr>
        </p:nvSpPr>
        <p:spPr/>
        <p:txBody>
          <a:bodyPr>
            <a:noAutofit/>
          </a:bodyPr>
          <a:lstStyle/>
          <a:p>
            <a:pPr marL="0" marR="0" algn="ctr">
              <a:lnSpc>
                <a:spcPct val="115000"/>
              </a:lnSpc>
              <a:spcBef>
                <a:spcPts val="0"/>
              </a:spcBef>
              <a:spcAft>
                <a:spcPts val="0"/>
              </a:spcAft>
            </a:pPr>
            <a:r>
              <a:rPr lang="es-GT" sz="2400" b="1" dirty="0">
                <a:solidFill>
                  <a:srgbClr val="C00000"/>
                </a:solidFill>
              </a:rPr>
              <a:t>Orientación de OSHA y Normas Temporales de Emergencia (NTE)</a:t>
            </a:r>
            <a:endParaRPr lang="en-US" sz="2400" b="1" dirty="0">
              <a:solidFill>
                <a:srgbClr val="C00000"/>
              </a:solidFill>
            </a:endParaRPr>
          </a:p>
        </p:txBody>
      </p:sp>
      <p:sp>
        <p:nvSpPr>
          <p:cNvPr id="3" name="Content Placeholder 2">
            <a:extLst>
              <a:ext uri="{FF2B5EF4-FFF2-40B4-BE49-F238E27FC236}">
                <a16:creationId xmlns:a16="http://schemas.microsoft.com/office/drawing/2014/main" id="{DB05A3C0-6178-4F57-830E-74CE6132E6EE}"/>
              </a:ext>
            </a:extLst>
          </p:cNvPr>
          <p:cNvSpPr>
            <a:spLocks noGrp="1"/>
          </p:cNvSpPr>
          <p:nvPr>
            <p:ph idx="1"/>
          </p:nvPr>
        </p:nvSpPr>
        <p:spPr>
          <a:xfrm>
            <a:off x="1898100" y="1835041"/>
            <a:ext cx="6788699" cy="1469094"/>
          </a:xfrm>
        </p:spPr>
        <p:txBody>
          <a:bodyPr>
            <a:normAutofit/>
          </a:bodyPr>
          <a:lstStyle/>
          <a:p>
            <a:pPr marL="342900" marR="0" lvl="0" indent="-342900" algn="just">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Programa nacional de énfasis a COVID-19;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NTE de vacunación y pruebas de COVID-19;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NTE de salud COVID-19;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Estándares existentes de OSHA.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4189806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E5E3CC-FF0A-45D6-92E9-9A1E347E9B1C}"/>
              </a:ext>
            </a:extLst>
          </p:cNvPr>
          <p:cNvSpPr>
            <a:spLocks noGrp="1"/>
          </p:cNvSpPr>
          <p:nvPr>
            <p:ph type="title"/>
          </p:nvPr>
        </p:nvSpPr>
        <p:spPr>
          <a:xfrm>
            <a:off x="1750181" y="503300"/>
            <a:ext cx="7084535" cy="857250"/>
          </a:xfrm>
        </p:spPr>
        <p:txBody>
          <a:bodyPr>
            <a:noAutofit/>
          </a:bodyPr>
          <a:lstStyle/>
          <a:p>
            <a:pPr marL="0" marR="0" algn="ctr">
              <a:lnSpc>
                <a:spcPct val="115000"/>
              </a:lnSpc>
              <a:spcBef>
                <a:spcPts val="0"/>
              </a:spcBef>
              <a:spcAft>
                <a:spcPts val="0"/>
              </a:spcAft>
            </a:pPr>
            <a:r>
              <a:rPr lang="es-GT" sz="2800" b="1" dirty="0">
                <a:solidFill>
                  <a:srgbClr val="C00000"/>
                </a:solidFill>
              </a:rPr>
              <a:t>Programa nacional de énfasis COVID-19</a:t>
            </a:r>
            <a:endParaRPr lang="en-US" sz="2800" b="1" dirty="0">
              <a:solidFill>
                <a:srgbClr val="C00000"/>
              </a:solidFill>
            </a:endParaRPr>
          </a:p>
        </p:txBody>
      </p:sp>
      <p:sp>
        <p:nvSpPr>
          <p:cNvPr id="5" name="Content Placeholder 4">
            <a:extLst>
              <a:ext uri="{FF2B5EF4-FFF2-40B4-BE49-F238E27FC236}">
                <a16:creationId xmlns:a16="http://schemas.microsoft.com/office/drawing/2014/main" id="{D207C45C-E7D5-4BEC-9C01-3B5090C4677B}"/>
              </a:ext>
            </a:extLst>
          </p:cNvPr>
          <p:cNvSpPr>
            <a:spLocks noGrp="1"/>
          </p:cNvSpPr>
          <p:nvPr>
            <p:ph idx="1"/>
          </p:nvPr>
        </p:nvSpPr>
        <p:spPr/>
        <p:txBody>
          <a:bodyPr>
            <a:normAutofit/>
          </a:bodyPr>
          <a:lstStyle/>
          <a:p>
            <a:pPr marL="342900" marR="0" lvl="0" indent="-342900">
              <a:lnSpc>
                <a:spcPct val="115000"/>
              </a:lnSpc>
              <a:spcBef>
                <a:spcPts val="0"/>
              </a:spcBef>
              <a:spcAft>
                <a:spcPts val="0"/>
              </a:spcAft>
              <a:buFont typeface="Symbol" panose="05050102010706020507" pitchFamily="18" charset="2"/>
              <a:buChar char=""/>
            </a:pPr>
            <a:r>
              <a:rPr lang="es-GT" sz="1800" dirty="0">
                <a:latin typeface="Times New Roman" panose="02020603050405020304" pitchFamily="18" charset="0"/>
                <a:ea typeface="Calibri" panose="020F0502020204030204" pitchFamily="34" charset="0"/>
                <a:cs typeface="Times New Roman" panose="02020603050405020304" pitchFamily="18" charset="0"/>
              </a:rPr>
              <a:t>Enfocado</a:t>
            </a: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 a industrias o actividades específicas de alto riesgo en las que COVID-19 es frecuente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lvl="1" indent="-342900">
              <a:lnSpc>
                <a:spcPct val="115000"/>
              </a:lnSpc>
              <a:spcBef>
                <a:spcPts val="0"/>
              </a:spcBef>
              <a:buFont typeface="Arial" panose="020B0604020202020204" pitchFamily="34" charset="0"/>
              <a:buChar char="‒"/>
            </a:pPr>
            <a:r>
              <a:rPr lang="es-GT" sz="1400" dirty="0">
                <a:effectLst/>
                <a:latin typeface="Times New Roman" panose="02020603050405020304" pitchFamily="18" charset="0"/>
                <a:ea typeface="Calibri" panose="020F0502020204030204" pitchFamily="34" charset="0"/>
                <a:cs typeface="Times New Roman" panose="02020603050405020304" pitchFamily="18" charset="0"/>
              </a:rPr>
              <a:t>Efectivo a partir del 1 de julio de 2021;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lvl="1" indent="-342900">
              <a:lnSpc>
                <a:spcPct val="115000"/>
              </a:lnSpc>
              <a:spcBef>
                <a:spcPts val="0"/>
              </a:spcBef>
              <a:buFont typeface="Arial" panose="020B0604020202020204" pitchFamily="34" charset="0"/>
              <a:buChar char="‒"/>
            </a:pPr>
            <a:r>
              <a:rPr lang="es-GT" sz="1400" dirty="0">
                <a:effectLst/>
                <a:latin typeface="Times New Roman" panose="02020603050405020304" pitchFamily="18" charset="0"/>
                <a:ea typeface="Calibri" panose="020F0502020204030204" pitchFamily="34" charset="0"/>
                <a:cs typeface="Times New Roman" panose="02020603050405020304" pitchFamily="18" charset="0"/>
              </a:rPr>
              <a:t>Trabajadores con mayor riesgo de contagio;</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lvl="1" indent="-342900">
              <a:lnSpc>
                <a:spcPct val="115000"/>
              </a:lnSpc>
              <a:spcBef>
                <a:spcPts val="0"/>
              </a:spcBef>
              <a:buFont typeface="Arial" panose="020B0604020202020204" pitchFamily="34" charset="0"/>
              <a:buChar char="‒"/>
            </a:pPr>
            <a:r>
              <a:rPr lang="es-GT" sz="1400" dirty="0">
                <a:effectLst/>
                <a:latin typeface="Times New Roman" panose="02020603050405020304" pitchFamily="18" charset="0"/>
                <a:ea typeface="Calibri" panose="020F0502020204030204" pitchFamily="34" charset="0"/>
                <a:cs typeface="Times New Roman" panose="02020603050405020304" pitchFamily="18" charset="0"/>
              </a:rPr>
              <a:t>Pone </a:t>
            </a:r>
            <a:r>
              <a:rPr lang="es-GT" sz="1400" dirty="0">
                <a:latin typeface="Times New Roman" panose="02020603050405020304" pitchFamily="18" charset="0"/>
                <a:ea typeface="Calibri" panose="020F0502020204030204" pitchFamily="34" charset="0"/>
                <a:cs typeface="Times New Roman" panose="02020603050405020304" pitchFamily="18" charset="0"/>
              </a:rPr>
              <a:t>al mayor número de trabajadores en grave riesgo;</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lvl="1" indent="-342900">
              <a:lnSpc>
                <a:spcPct val="115000"/>
              </a:lnSpc>
              <a:spcBef>
                <a:spcPts val="0"/>
              </a:spcBef>
              <a:buFont typeface="Arial" panose="020B0604020202020204" pitchFamily="34" charset="0"/>
              <a:buChar char="‒"/>
            </a:pPr>
            <a:r>
              <a:rPr lang="es-GT" sz="1400" dirty="0">
                <a:effectLst/>
                <a:latin typeface="Times New Roman" panose="02020603050405020304" pitchFamily="18" charset="0"/>
                <a:ea typeface="Calibri" panose="020F0502020204030204" pitchFamily="34" charset="0"/>
                <a:cs typeface="Times New Roman" panose="02020603050405020304" pitchFamily="18" charset="0"/>
              </a:rPr>
              <a:t>También afronta las represalias de los empleadores contra las quejas de los trabajadores sobre condiciones inseguras.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880704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C4F61-087D-4694-8E1B-2E1DCC894EF8}"/>
              </a:ext>
            </a:extLst>
          </p:cNvPr>
          <p:cNvSpPr>
            <a:spLocks noGrp="1"/>
          </p:cNvSpPr>
          <p:nvPr>
            <p:ph type="title"/>
          </p:nvPr>
        </p:nvSpPr>
        <p:spPr>
          <a:xfrm>
            <a:off x="1898100" y="503300"/>
            <a:ext cx="6959029" cy="857250"/>
          </a:xfrm>
        </p:spPr>
        <p:txBody>
          <a:bodyPr>
            <a:noAutofit/>
          </a:bodyPr>
          <a:lstStyle/>
          <a:p>
            <a:pPr marL="0" marR="0" algn="ctr">
              <a:lnSpc>
                <a:spcPct val="115000"/>
              </a:lnSpc>
              <a:spcBef>
                <a:spcPts val="0"/>
              </a:spcBef>
              <a:spcAft>
                <a:spcPts val="0"/>
              </a:spcAft>
            </a:pPr>
            <a:r>
              <a:rPr lang="es-GT" sz="2400" b="1" dirty="0">
                <a:solidFill>
                  <a:srgbClr val="C00000"/>
                </a:solidFill>
              </a:rPr>
              <a:t>Programa Nacional de Énfasis COVID-19</a:t>
            </a:r>
            <a:endParaRPr lang="en-US" sz="2400" b="1" dirty="0">
              <a:solidFill>
                <a:srgbClr val="C00000"/>
              </a:solidFill>
            </a:endParaRPr>
          </a:p>
        </p:txBody>
      </p:sp>
      <p:sp>
        <p:nvSpPr>
          <p:cNvPr id="3" name="Content Placeholder 2">
            <a:extLst>
              <a:ext uri="{FF2B5EF4-FFF2-40B4-BE49-F238E27FC236}">
                <a16:creationId xmlns:a16="http://schemas.microsoft.com/office/drawing/2014/main" id="{42940608-33BB-4155-BF95-244DF3374962}"/>
              </a:ext>
            </a:extLst>
          </p:cNvPr>
          <p:cNvSpPr>
            <a:spLocks noGrp="1"/>
          </p:cNvSpPr>
          <p:nvPr>
            <p:ph idx="1"/>
          </p:nvPr>
        </p:nvSpPr>
        <p:spPr>
          <a:xfrm>
            <a:off x="1898100" y="1641524"/>
            <a:ext cx="6788699" cy="1860451"/>
          </a:xfrm>
        </p:spPr>
        <p:txBody>
          <a:bodyPr>
            <a:normAutofit lnSpcReduction="10000"/>
          </a:bodyPr>
          <a:lstStyle/>
          <a:p>
            <a:pPr marL="342900" marR="0" lvl="0" indent="-342900">
              <a:lnSpc>
                <a:spcPct val="115000"/>
              </a:lnSpc>
              <a:spcBef>
                <a:spcPts val="0"/>
              </a:spcBef>
              <a:spcAft>
                <a:spcPts val="0"/>
              </a:spcAft>
              <a:buFont typeface="Symbol" panose="05050102010706020507" pitchFamily="18" charset="2"/>
              <a:buChar char=""/>
            </a:pP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Objetivo</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nSpc>
                <a:spcPct val="115000"/>
              </a:lnSpc>
              <a:spcBef>
                <a:spcPts val="0"/>
              </a:spcBef>
              <a:spcAft>
                <a:spcPts val="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lvl="1" indent="-342900">
              <a:lnSpc>
                <a:spcPct val="115000"/>
              </a:lnSpc>
              <a:spcBef>
                <a:spcPts val="0"/>
              </a:spcBef>
              <a:buFont typeface="Arial" panose="020B0604020202020204" pitchFamily="34" charset="0"/>
              <a:buChar char="‒"/>
            </a:pPr>
            <a:r>
              <a:rPr lang="es-GT" sz="1400" dirty="0">
                <a:effectLst/>
                <a:latin typeface="Times New Roman" panose="02020603050405020304" pitchFamily="18" charset="0"/>
                <a:ea typeface="Calibri" panose="020F0502020204030204" pitchFamily="34" charset="0"/>
                <a:cs typeface="Times New Roman" panose="02020603050405020304" pitchFamily="18" charset="0"/>
              </a:rPr>
              <a:t>Reducir o eliminar significativamente los riesgos de contagio a los trabajadores;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lvl="1" indent="-342900">
              <a:lnSpc>
                <a:spcPct val="115000"/>
              </a:lnSpc>
              <a:spcBef>
                <a:spcPts val="0"/>
              </a:spcBef>
              <a:buFont typeface="Arial" panose="020B0604020202020204" pitchFamily="34" charset="0"/>
              <a:buChar char="‒"/>
            </a:pPr>
            <a:r>
              <a:rPr lang="es-ES" sz="1400" dirty="0">
                <a:effectLst/>
                <a:latin typeface="Times New Roman" panose="02020603050405020304" pitchFamily="18" charset="0"/>
                <a:ea typeface="Calibri" panose="020F0502020204030204" pitchFamily="34" charset="0"/>
                <a:cs typeface="Times New Roman" panose="02020603050405020304" pitchFamily="18" charset="0"/>
              </a:rPr>
              <a:t>Dirigirse a las industrias y lugares de trabajo en los que los empleados no vacunados pueden exponerse frecuentemente a contactos cercanos</a:t>
            </a:r>
            <a:r>
              <a:rPr lang="es-GT" sz="1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lvl="1" indent="-342900">
              <a:lnSpc>
                <a:spcPct val="115000"/>
              </a:lnSpc>
              <a:spcBef>
                <a:spcPts val="0"/>
              </a:spcBef>
              <a:buFont typeface="Arial" panose="020B0604020202020204" pitchFamily="34" charset="0"/>
              <a:buChar char="‒"/>
            </a:pPr>
            <a:r>
              <a:rPr lang="es-GT" sz="1400" dirty="0">
                <a:effectLst/>
                <a:latin typeface="Times New Roman" panose="02020603050405020304" pitchFamily="18" charset="0"/>
                <a:ea typeface="Calibri" panose="020F0502020204030204" pitchFamily="34" charset="0"/>
                <a:cs typeface="Times New Roman" panose="02020603050405020304" pitchFamily="18" charset="0"/>
              </a:rPr>
              <a:t>Controlar los peligros para la salud asociados con dichos riesgos;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lvl="1" indent="-342900">
              <a:lnSpc>
                <a:spcPct val="115000"/>
              </a:lnSpc>
              <a:spcBef>
                <a:spcPts val="0"/>
              </a:spcBef>
              <a:buFont typeface="Arial" panose="020B0604020202020204" pitchFamily="34" charset="0"/>
              <a:buChar char="‒"/>
            </a:pPr>
            <a:r>
              <a:rPr lang="es-GT" sz="1400" dirty="0">
                <a:latin typeface="Times New Roman" panose="02020603050405020304" pitchFamily="18" charset="0"/>
                <a:ea typeface="Calibri" panose="020F0502020204030204" pitchFamily="34" charset="0"/>
                <a:cs typeface="Times New Roman" panose="02020603050405020304" pitchFamily="18" charset="0"/>
              </a:rPr>
              <a:t>R</a:t>
            </a:r>
            <a:r>
              <a:rPr lang="es-GT" sz="1400" dirty="0">
                <a:effectLst/>
                <a:latin typeface="Times New Roman" panose="02020603050405020304" pitchFamily="18" charset="0"/>
                <a:ea typeface="Calibri" panose="020F0502020204030204" pitchFamily="34" charset="0"/>
                <a:cs typeface="Times New Roman" panose="02020603050405020304" pitchFamily="18" charset="0"/>
              </a:rPr>
              <a:t>ealizar el 5% de todas las </a:t>
            </a:r>
            <a:r>
              <a:rPr lang="es-GT" sz="1400" dirty="0">
                <a:latin typeface="Times New Roman" panose="02020603050405020304" pitchFamily="18" charset="0"/>
                <a:ea typeface="Calibri" panose="020F0502020204030204" pitchFamily="34" charset="0"/>
                <a:cs typeface="Times New Roman" panose="02020603050405020304" pitchFamily="18" charset="0"/>
              </a:rPr>
              <a:t>inspecciones bajo el PNE.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0026239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865EA-24D2-4AEB-88A6-2DFE40E10B63}"/>
              </a:ext>
            </a:extLst>
          </p:cNvPr>
          <p:cNvSpPr>
            <a:spLocks noGrp="1"/>
          </p:cNvSpPr>
          <p:nvPr>
            <p:ph type="title"/>
          </p:nvPr>
        </p:nvSpPr>
        <p:spPr>
          <a:xfrm>
            <a:off x="1898100" y="247578"/>
            <a:ext cx="6923171" cy="857250"/>
          </a:xfrm>
        </p:spPr>
        <p:txBody>
          <a:bodyPr>
            <a:noAutofit/>
          </a:bodyPr>
          <a:lstStyle/>
          <a:p>
            <a:pPr marL="0" marR="0" algn="ctr">
              <a:lnSpc>
                <a:spcPct val="115000"/>
              </a:lnSpc>
              <a:spcBef>
                <a:spcPts val="0"/>
              </a:spcBef>
              <a:spcAft>
                <a:spcPts val="0"/>
              </a:spcAft>
            </a:pPr>
            <a:r>
              <a:rPr lang="es-GT" sz="2400" b="1" dirty="0">
                <a:solidFill>
                  <a:srgbClr val="C00000"/>
                </a:solidFill>
              </a:rPr>
              <a:t>Programa Nacional de Énfasis COVID-19</a:t>
            </a:r>
            <a:endParaRPr lang="en-US" sz="2400" b="1" dirty="0">
              <a:solidFill>
                <a:srgbClr val="C00000"/>
              </a:solidFill>
            </a:endParaRPr>
          </a:p>
        </p:txBody>
      </p:sp>
      <p:sp>
        <p:nvSpPr>
          <p:cNvPr id="3" name="Content Placeholder 2">
            <a:extLst>
              <a:ext uri="{FF2B5EF4-FFF2-40B4-BE49-F238E27FC236}">
                <a16:creationId xmlns:a16="http://schemas.microsoft.com/office/drawing/2014/main" id="{D0DDC385-D42E-47EA-91F8-D58A0FD5ED61}"/>
              </a:ext>
            </a:extLst>
          </p:cNvPr>
          <p:cNvSpPr>
            <a:spLocks noGrp="1"/>
          </p:cNvSpPr>
          <p:nvPr>
            <p:ph idx="1"/>
          </p:nvPr>
        </p:nvSpPr>
        <p:spPr>
          <a:xfrm>
            <a:off x="1965335" y="1249893"/>
            <a:ext cx="6855936" cy="3646029"/>
          </a:xfrm>
        </p:spPr>
        <p:txBody>
          <a:bodyPr>
            <a:normAutofit lnSpcReduction="10000"/>
          </a:bodyPr>
          <a:lstStyle/>
          <a:p>
            <a:pPr marL="342900" marR="0" lvl="0" indent="-342900">
              <a:lnSpc>
                <a:spcPct val="115000"/>
              </a:lnSpc>
              <a:spcBef>
                <a:spcPts val="0"/>
              </a:spcBef>
              <a:spcAft>
                <a:spcPts val="0"/>
              </a:spcAft>
              <a:buFont typeface="Symbol" panose="05050102010706020507" pitchFamily="18" charset="2"/>
              <a:buChar char=""/>
            </a:pPr>
            <a:r>
              <a:rPr lang="es-ES" sz="1900" dirty="0"/>
              <a:t>En el Anexo A de la presente Directiva figuran las industrias afectadas en las que los trabajadores pueden estar expuestos a una mayor cantidad de riesgos en función de las actividades de cumplimiento de la OSHA en cuanto a COVID-19 en 2020 y 2021.</a:t>
            </a:r>
          </a:p>
          <a:p>
            <a:pPr marL="342900" marR="0" lvl="0" indent="-342900">
              <a:lnSpc>
                <a:spcPct val="115000"/>
              </a:lnSpc>
              <a:spcBef>
                <a:spcPts val="0"/>
              </a:spcBef>
              <a:spcAft>
                <a:spcPts val="0"/>
              </a:spcAft>
              <a:buFont typeface="Symbol" panose="05050102010706020507" pitchFamily="18" charset="2"/>
              <a:buChar char=""/>
            </a:pPr>
            <a:r>
              <a:rPr lang="es-GT" sz="1900" dirty="0"/>
              <a:t>Se generarán dos listas maestras para la selección del sitio</a:t>
            </a:r>
            <a:endParaRPr lang="en-US" sz="1900" dirty="0"/>
          </a:p>
          <a:p>
            <a:pPr lvl="1" indent="-342900">
              <a:lnSpc>
                <a:spcPct val="115000"/>
              </a:lnSpc>
              <a:spcBef>
                <a:spcPts val="0"/>
              </a:spcBef>
              <a:buFont typeface="Arial" panose="020B0604020202020204" pitchFamily="34" charset="0"/>
              <a:buChar char="‒"/>
            </a:pPr>
            <a:r>
              <a:rPr lang="es-GT" sz="1600" dirty="0">
                <a:effectLst/>
                <a:latin typeface="Times New Roman" panose="02020603050405020304" pitchFamily="18" charset="0"/>
                <a:ea typeface="Calibri" panose="020F0502020204030204" pitchFamily="34" charset="0"/>
                <a:cs typeface="Times New Roman" panose="02020603050405020304" pitchFamily="18" charset="0"/>
              </a:rPr>
              <a:t>La lista </a:t>
            </a:r>
            <a:r>
              <a:rPr lang="es-GT" sz="1600" dirty="0">
                <a:latin typeface="Times New Roman" panose="02020603050405020304" pitchFamily="18" charset="0"/>
                <a:ea typeface="Calibri" panose="020F0502020204030204" pitchFamily="34" charset="0"/>
                <a:cs typeface="Times New Roman" panose="02020603050405020304" pitchFamily="18" charset="0"/>
              </a:rPr>
              <a:t>maestra</a:t>
            </a:r>
            <a:r>
              <a:rPr lang="es-GT"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s-GT" sz="1600" b="1" dirty="0">
                <a:effectLst/>
                <a:latin typeface="Times New Roman" panose="02020603050405020304" pitchFamily="18" charset="0"/>
                <a:ea typeface="Calibri" panose="020F0502020204030204" pitchFamily="34" charset="0"/>
                <a:cs typeface="Times New Roman" panose="02020603050405020304" pitchFamily="18" charset="0"/>
              </a:rPr>
              <a:t>1</a:t>
            </a:r>
            <a:r>
              <a:rPr lang="es-GT" sz="1600" dirty="0">
                <a:effectLst/>
                <a:latin typeface="Times New Roman" panose="02020603050405020304" pitchFamily="18" charset="0"/>
                <a:ea typeface="Calibri" panose="020F0502020204030204" pitchFamily="34" charset="0"/>
                <a:cs typeface="Times New Roman" panose="02020603050405020304" pitchFamily="18" charset="0"/>
              </a:rPr>
              <a:t> estará compuesta por establecimientos identificados con un código NAICS enumerado en el Anexo 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lvl="1" indent="-342900">
              <a:lnSpc>
                <a:spcPct val="115000"/>
              </a:lnSpc>
              <a:spcBef>
                <a:spcPts val="0"/>
              </a:spcBef>
              <a:buFont typeface="Arial" panose="020B0604020202020204" pitchFamily="34" charset="0"/>
              <a:buChar char="‒"/>
            </a:pPr>
            <a:r>
              <a:rPr lang="es-GT" sz="1600" dirty="0">
                <a:effectLst/>
                <a:latin typeface="Times New Roman" panose="02020603050405020304" pitchFamily="18" charset="0"/>
                <a:ea typeface="Calibri" panose="020F0502020204030204" pitchFamily="34" charset="0"/>
                <a:cs typeface="Times New Roman" panose="02020603050405020304" pitchFamily="18" charset="0"/>
              </a:rPr>
              <a:t>La lista maestra </a:t>
            </a:r>
            <a:r>
              <a:rPr lang="es-GT" sz="1600" b="1" dirty="0">
                <a:effectLst/>
                <a:latin typeface="Times New Roman" panose="02020603050405020304" pitchFamily="18" charset="0"/>
                <a:ea typeface="Calibri" panose="020F0502020204030204" pitchFamily="34" charset="0"/>
                <a:cs typeface="Times New Roman" panose="02020603050405020304" pitchFamily="18" charset="0"/>
              </a:rPr>
              <a:t>2</a:t>
            </a:r>
            <a:r>
              <a:rPr lang="es-GT" sz="1600" dirty="0">
                <a:effectLst/>
                <a:latin typeface="Times New Roman" panose="02020603050405020304" pitchFamily="18" charset="0"/>
                <a:ea typeface="Calibri" panose="020F0502020204030204" pitchFamily="34" charset="0"/>
                <a:cs typeface="Times New Roman" panose="02020603050405020304" pitchFamily="18" charset="0"/>
              </a:rPr>
              <a:t> estará compuesta por establecimientos que tengan un código NAICS enumerado en el Apéndice A y que tengan una </a:t>
            </a:r>
            <a:r>
              <a:rPr lang="es-GT" sz="1600" dirty="0">
                <a:latin typeface="Times New Roman" panose="02020603050405020304" pitchFamily="18" charset="0"/>
                <a:ea typeface="Calibri" panose="020F0502020204030204" pitchFamily="34" charset="0"/>
                <a:cs typeface="Times New Roman" panose="02020603050405020304" pitchFamily="18" charset="0"/>
              </a:rPr>
              <a:t>índice</a:t>
            </a:r>
            <a:r>
              <a:rPr lang="es-GT" sz="1600" dirty="0">
                <a:effectLst/>
                <a:latin typeface="Times New Roman" panose="02020603050405020304" pitchFamily="18" charset="0"/>
                <a:ea typeface="Calibri" panose="020F0502020204030204" pitchFamily="34" charset="0"/>
                <a:cs typeface="Times New Roman" panose="02020603050405020304" pitchFamily="18" charset="0"/>
              </a:rPr>
              <a:t> de enfermedad elevada según lo indicado en los datos del Formulario 300 </a:t>
            </a:r>
            <a:r>
              <a:rPr lang="es-GT" sz="1600" b="1" dirty="0">
                <a:effectLst/>
                <a:latin typeface="Times New Roman" panose="02020603050405020304" pitchFamily="18" charset="0"/>
                <a:ea typeface="Calibri" panose="020F0502020204030204" pitchFamily="34" charset="0"/>
                <a:cs typeface="Times New Roman" panose="02020603050405020304" pitchFamily="18" charset="0"/>
              </a:rPr>
              <a:t>A</a:t>
            </a:r>
            <a:r>
              <a:rPr lang="es-GT" sz="1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977648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76DA0-2FAF-4A13-A956-CE7D7D6F7385}"/>
              </a:ext>
            </a:extLst>
          </p:cNvPr>
          <p:cNvSpPr>
            <a:spLocks noGrp="1"/>
          </p:cNvSpPr>
          <p:nvPr>
            <p:ph type="title"/>
          </p:nvPr>
        </p:nvSpPr>
        <p:spPr/>
        <p:txBody>
          <a:bodyPr>
            <a:normAutofit/>
          </a:bodyPr>
          <a:lstStyle/>
          <a:p>
            <a:pPr marL="0" marR="0">
              <a:lnSpc>
                <a:spcPct val="107000"/>
              </a:lnSpc>
              <a:spcAft>
                <a:spcPts val="800"/>
              </a:spcAft>
            </a:pPr>
            <a:r>
              <a:rPr lang="es-GT" sz="3200" b="1" dirty="0">
                <a:solidFill>
                  <a:srgbClr val="D10A05"/>
                </a:solidFill>
              </a:rPr>
              <a:t>Derechos de los trabajadores</a:t>
            </a:r>
            <a:endParaRPr lang="en-US" sz="3200" b="1" dirty="0">
              <a:solidFill>
                <a:srgbClr val="D10A05"/>
              </a:solidFill>
            </a:endParaRPr>
          </a:p>
        </p:txBody>
      </p:sp>
      <p:sp>
        <p:nvSpPr>
          <p:cNvPr id="3" name="Content Placeholder 2">
            <a:extLst>
              <a:ext uri="{FF2B5EF4-FFF2-40B4-BE49-F238E27FC236}">
                <a16:creationId xmlns:a16="http://schemas.microsoft.com/office/drawing/2014/main" id="{47C5AFF3-5706-4983-A7D8-047012DFEF34}"/>
              </a:ext>
            </a:extLst>
          </p:cNvPr>
          <p:cNvSpPr>
            <a:spLocks noGrp="1"/>
          </p:cNvSpPr>
          <p:nvPr>
            <p:ph idx="1"/>
          </p:nvPr>
        </p:nvSpPr>
        <p:spPr>
          <a:xfrm>
            <a:off x="1898100" y="1970439"/>
            <a:ext cx="6788699" cy="1680856"/>
          </a:xfrm>
        </p:spPr>
        <p:txBody>
          <a:bodyPr>
            <a:normAutofit fontScale="70000" lnSpcReduction="20000"/>
          </a:bodyPr>
          <a:lstStyle/>
          <a:p>
            <a:pPr marL="0" marR="0" indent="0" algn="just">
              <a:lnSpc>
                <a:spcPct val="107000"/>
              </a:lnSpc>
              <a:spcBef>
                <a:spcPts val="0"/>
              </a:spcBef>
              <a:spcAft>
                <a:spcPts val="800"/>
              </a:spcAft>
              <a:buNone/>
            </a:pPr>
            <a:r>
              <a:rPr lang="es-GT" sz="2500" dirty="0"/>
              <a:t>Los trabajadores tienen derecho a:</a:t>
            </a:r>
            <a:endParaRPr lang="en-US" sz="2500" dirty="0"/>
          </a:p>
          <a:p>
            <a:pPr marR="0" lvl="1">
              <a:lnSpc>
                <a:spcPct val="110000"/>
              </a:lnSpc>
              <a:spcBef>
                <a:spcPts val="0"/>
              </a:spcBef>
              <a:spcAft>
                <a:spcPts val="0"/>
              </a:spcAft>
            </a:pPr>
            <a:r>
              <a:rPr lang="es-GT" sz="2700" dirty="0"/>
              <a:t>Negarse a realizar trabajos peligrosos.</a:t>
            </a:r>
            <a:endParaRPr lang="en-US" sz="2700" dirty="0"/>
          </a:p>
          <a:p>
            <a:pPr marR="0" lvl="1">
              <a:lnSpc>
                <a:spcPct val="110000"/>
              </a:lnSpc>
              <a:spcBef>
                <a:spcPts val="0"/>
              </a:spcBef>
              <a:spcAft>
                <a:spcPts val="0"/>
              </a:spcAft>
            </a:pPr>
            <a:r>
              <a:rPr lang="es-GT" sz="2700" dirty="0"/>
              <a:t>Examinar los registros de OSHA</a:t>
            </a:r>
            <a:endParaRPr lang="en-US" sz="2700" dirty="0"/>
          </a:p>
          <a:p>
            <a:pPr marR="0" lvl="1">
              <a:lnSpc>
                <a:spcPct val="110000"/>
              </a:lnSpc>
              <a:spcBef>
                <a:spcPts val="0"/>
              </a:spcBef>
              <a:spcAft>
                <a:spcPts val="0"/>
              </a:spcAft>
            </a:pPr>
            <a:r>
              <a:rPr lang="es-GT" sz="2700" dirty="0"/>
              <a:t>Información sobre productos químicos peligrosos</a:t>
            </a:r>
            <a:endParaRPr lang="en-US" sz="2700" dirty="0"/>
          </a:p>
          <a:p>
            <a:pPr marR="0" lvl="1">
              <a:lnSpc>
                <a:spcPct val="110000"/>
              </a:lnSpc>
              <a:spcBef>
                <a:spcPts val="0"/>
              </a:spcBef>
              <a:spcAft>
                <a:spcPts val="800"/>
              </a:spcAft>
            </a:pPr>
            <a:r>
              <a:rPr lang="es-GT" sz="2700" dirty="0"/>
              <a:t>Registros médicos</a:t>
            </a:r>
            <a:endParaRPr lang="en-US" sz="2700" dirty="0"/>
          </a:p>
          <a:p>
            <a:pPr marL="0" indent="0">
              <a:buNone/>
            </a:pPr>
            <a:endParaRPr lang="en-US" dirty="0"/>
          </a:p>
        </p:txBody>
      </p:sp>
    </p:spTree>
    <p:extLst>
      <p:ext uri="{BB962C8B-B14F-4D97-AF65-F5344CB8AC3E}">
        <p14:creationId xmlns:p14="http://schemas.microsoft.com/office/powerpoint/2010/main" val="200373424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900F0-29F7-423B-9CED-91AD2D06D200}"/>
              </a:ext>
            </a:extLst>
          </p:cNvPr>
          <p:cNvSpPr>
            <a:spLocks noGrp="1"/>
          </p:cNvSpPr>
          <p:nvPr>
            <p:ph type="title"/>
          </p:nvPr>
        </p:nvSpPr>
        <p:spPr>
          <a:xfrm>
            <a:off x="1898100" y="503300"/>
            <a:ext cx="6959029" cy="857250"/>
          </a:xfrm>
        </p:spPr>
        <p:txBody>
          <a:bodyPr>
            <a:noAutofit/>
          </a:bodyPr>
          <a:lstStyle/>
          <a:p>
            <a:pPr marL="0" marR="0" algn="ctr">
              <a:lnSpc>
                <a:spcPct val="115000"/>
              </a:lnSpc>
              <a:spcBef>
                <a:spcPts val="0"/>
              </a:spcBef>
              <a:spcAft>
                <a:spcPts val="0"/>
              </a:spcAft>
            </a:pPr>
            <a:r>
              <a:rPr lang="es-GT" sz="2400" b="1" dirty="0">
                <a:solidFill>
                  <a:srgbClr val="C00000"/>
                </a:solidFill>
              </a:rPr>
              <a:t>Programa Nacional de Énfasis COVID-19</a:t>
            </a:r>
            <a:endParaRPr lang="en-US" sz="2400" b="1" dirty="0">
              <a:solidFill>
                <a:srgbClr val="C00000"/>
              </a:solidFill>
            </a:endParaRPr>
          </a:p>
        </p:txBody>
      </p:sp>
      <p:sp>
        <p:nvSpPr>
          <p:cNvPr id="3" name="Content Placeholder 2">
            <a:extLst>
              <a:ext uri="{FF2B5EF4-FFF2-40B4-BE49-F238E27FC236}">
                <a16:creationId xmlns:a16="http://schemas.microsoft.com/office/drawing/2014/main" id="{7F94DF98-7BFB-4FBC-B3E1-C09DF448A137}"/>
              </a:ext>
            </a:extLst>
          </p:cNvPr>
          <p:cNvSpPr>
            <a:spLocks noGrp="1"/>
          </p:cNvSpPr>
          <p:nvPr>
            <p:ph idx="1"/>
          </p:nvPr>
        </p:nvSpPr>
        <p:spPr>
          <a:xfrm>
            <a:off x="1898100" y="1497472"/>
            <a:ext cx="6788699" cy="3250798"/>
          </a:xfrm>
        </p:spPr>
        <p:txBody>
          <a:bodyPr>
            <a:normAutofit/>
          </a:bodyPr>
          <a:lstStyle/>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Las oficinas del área utilizarán una lista o una combinación de las dos listas para cumplir con sus objetivos de inspección;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Los datos del formulario 300A de CY 2020 se utilizarán para identificar establecimientos con tasas elevadas de enfermedad;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Listas de objetivos de establecimiento de OSHA para programas de énfasis para compilar, ordenar y aleatorizar listas de áreas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Las Oficinas de Área pueden agregar o eliminar establecimientos a las listas maestras generadas (ya sea que el NAICS de ese establecimiento se incluya o no en el apéndice) según la información de las fuentes apropiadas.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0555883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AE5192C-D25E-46AB-AC5C-CE6E6EAD701D}"/>
              </a:ext>
            </a:extLst>
          </p:cNvPr>
          <p:cNvSpPr txBox="1"/>
          <p:nvPr/>
        </p:nvSpPr>
        <p:spPr>
          <a:xfrm>
            <a:off x="1600199" y="290362"/>
            <a:ext cx="7339693" cy="390684"/>
          </a:xfrm>
          <a:prstGeom prst="rect">
            <a:avLst/>
          </a:prstGeom>
          <a:noFill/>
        </p:spPr>
        <p:txBody>
          <a:bodyPr wrap="square">
            <a:spAutoFit/>
          </a:bodyPr>
          <a:lstStyle/>
          <a:p>
            <a:pPr marL="0" marR="0" algn="just">
              <a:lnSpc>
                <a:spcPct val="115000"/>
              </a:lnSpc>
              <a:spcBef>
                <a:spcPts val="0"/>
              </a:spcBef>
              <a:spcAft>
                <a:spcPts val="0"/>
              </a:spcAft>
            </a:pPr>
            <a:r>
              <a:rPr lang="es-GT" sz="1800" b="1" dirty="0">
                <a:effectLst/>
                <a:latin typeface="Times New Roman" panose="02020603050405020304" pitchFamily="18" charset="0"/>
                <a:ea typeface="Calibri" panose="020F0502020204030204" pitchFamily="34" charset="0"/>
                <a:cs typeface="Times New Roman" panose="02020603050405020304" pitchFamily="18" charset="0"/>
              </a:rPr>
              <a:t>Tabla 1.  Industrias de interés en el cuidado de la salud para 2017 NAICS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7" name="Table 6">
            <a:extLst>
              <a:ext uri="{FF2B5EF4-FFF2-40B4-BE49-F238E27FC236}">
                <a16:creationId xmlns:a16="http://schemas.microsoft.com/office/drawing/2014/main" id="{7E8FC510-81AF-4F07-9747-8E285648D815}"/>
              </a:ext>
            </a:extLst>
          </p:cNvPr>
          <p:cNvGraphicFramePr>
            <a:graphicFrameLocks noGrp="1"/>
          </p:cNvGraphicFramePr>
          <p:nvPr>
            <p:extLst>
              <p:ext uri="{D42A27DB-BD31-4B8C-83A1-F6EECF244321}">
                <p14:modId xmlns:p14="http://schemas.microsoft.com/office/powerpoint/2010/main" val="3718528953"/>
              </p:ext>
            </p:extLst>
          </p:nvPr>
        </p:nvGraphicFramePr>
        <p:xfrm>
          <a:off x="1720312" y="703445"/>
          <a:ext cx="7219580" cy="3788155"/>
        </p:xfrm>
        <a:graphic>
          <a:graphicData uri="http://schemas.openxmlformats.org/drawingml/2006/table">
            <a:tbl>
              <a:tblPr firstRow="1" firstCol="1" bandRow="1">
                <a:tableStyleId>{D7AC3CCA-C797-4891-BE02-D94E43425B78}</a:tableStyleId>
              </a:tblPr>
              <a:tblGrid>
                <a:gridCol w="763990">
                  <a:extLst>
                    <a:ext uri="{9D8B030D-6E8A-4147-A177-3AD203B41FA5}">
                      <a16:colId xmlns:a16="http://schemas.microsoft.com/office/drawing/2014/main" val="2589429113"/>
                    </a:ext>
                  </a:extLst>
                </a:gridCol>
                <a:gridCol w="6455590">
                  <a:extLst>
                    <a:ext uri="{9D8B030D-6E8A-4147-A177-3AD203B41FA5}">
                      <a16:colId xmlns:a16="http://schemas.microsoft.com/office/drawing/2014/main" val="2840607775"/>
                    </a:ext>
                  </a:extLst>
                </a:gridCol>
              </a:tblGrid>
              <a:tr h="449160">
                <a:tc>
                  <a:txBody>
                    <a:bodyPr/>
                    <a:lstStyle/>
                    <a:p>
                      <a:pPr marL="0" marR="0" algn="ctr">
                        <a:lnSpc>
                          <a:spcPct val="115000"/>
                        </a:lnSpc>
                        <a:spcBef>
                          <a:spcPts val="0"/>
                        </a:spcBef>
                        <a:spcAft>
                          <a:spcPts val="0"/>
                        </a:spcAft>
                      </a:pPr>
                      <a:r>
                        <a:rPr lang="es-GT" sz="1200" dirty="0">
                          <a:effectLst/>
                        </a:rPr>
                        <a:t>Código NAICS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442" marR="67442" marT="0" marB="0">
                    <a:solidFill>
                      <a:schemeClr val="accent5">
                        <a:lumMod val="60000"/>
                        <a:lumOff val="40000"/>
                      </a:schemeClr>
                    </a:solidFill>
                  </a:tcPr>
                </a:tc>
                <a:tc>
                  <a:txBody>
                    <a:bodyPr/>
                    <a:lstStyle/>
                    <a:p>
                      <a:pPr marL="0" marR="0" algn="ctr">
                        <a:lnSpc>
                          <a:spcPct val="115000"/>
                        </a:lnSpc>
                        <a:spcBef>
                          <a:spcPts val="0"/>
                        </a:spcBef>
                        <a:spcAft>
                          <a:spcPts val="0"/>
                        </a:spcAft>
                      </a:pPr>
                      <a:r>
                        <a:rPr lang="es-GT" sz="1200" dirty="0">
                          <a:effectLst/>
                        </a:rPr>
                        <a:t>Industria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442" marR="67442" marT="0" marB="0" anchor="ctr">
                    <a:solidFill>
                      <a:schemeClr val="accent5">
                        <a:lumMod val="60000"/>
                        <a:lumOff val="40000"/>
                      </a:schemeClr>
                    </a:solidFill>
                  </a:tcPr>
                </a:tc>
                <a:extLst>
                  <a:ext uri="{0D108BD9-81ED-4DB2-BD59-A6C34878D82A}">
                    <a16:rowId xmlns:a16="http://schemas.microsoft.com/office/drawing/2014/main" val="2827437965"/>
                  </a:ext>
                </a:extLst>
              </a:tr>
              <a:tr h="303545">
                <a:tc>
                  <a:txBody>
                    <a:bodyPr/>
                    <a:lstStyle/>
                    <a:p>
                      <a:pPr marL="0" marR="0" algn="just" defTabSz="457200" rtl="0" eaLnBrk="1" latinLnBrk="0" hangingPunct="1">
                        <a:lnSpc>
                          <a:spcPct val="115000"/>
                        </a:lnSpc>
                        <a:spcBef>
                          <a:spcPts val="0"/>
                        </a:spcBef>
                        <a:spcAft>
                          <a:spcPts val="0"/>
                        </a:spcAft>
                      </a:pPr>
                      <a:r>
                        <a:rPr lang="es-MX" sz="1200" b="1" kern="1200" dirty="0">
                          <a:solidFill>
                            <a:schemeClr val="dk1"/>
                          </a:solidFill>
                          <a:effectLst/>
                          <a:latin typeface="+mn-lt"/>
                          <a:ea typeface="+mn-ea"/>
                          <a:cs typeface="+mn-cs"/>
                        </a:rPr>
                        <a:t>621111</a:t>
                      </a:r>
                    </a:p>
                  </a:txBody>
                  <a:tcPr marL="67442" marR="67442" marT="0" marB="0">
                    <a:noFill/>
                  </a:tcPr>
                </a:tc>
                <a:tc>
                  <a:txBody>
                    <a:bodyPr/>
                    <a:lstStyle/>
                    <a:p>
                      <a:pPr marL="0" marR="0" algn="just">
                        <a:lnSpc>
                          <a:spcPct val="115000"/>
                        </a:lnSpc>
                        <a:spcBef>
                          <a:spcPts val="0"/>
                        </a:spcBef>
                        <a:spcAft>
                          <a:spcPts val="0"/>
                        </a:spcAft>
                      </a:pPr>
                      <a:r>
                        <a:rPr lang="es-GT" sz="1200" dirty="0">
                          <a:effectLst/>
                        </a:rPr>
                        <a:t>Consultorios de médicos (excepto especialistas en salud mental)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442" marR="67442" marT="0" marB="0">
                    <a:noFill/>
                  </a:tcPr>
                </a:tc>
                <a:extLst>
                  <a:ext uri="{0D108BD9-81ED-4DB2-BD59-A6C34878D82A}">
                    <a16:rowId xmlns:a16="http://schemas.microsoft.com/office/drawing/2014/main" val="1606523220"/>
                  </a:ext>
                </a:extLst>
              </a:tr>
              <a:tr h="303545">
                <a:tc>
                  <a:txBody>
                    <a:bodyPr/>
                    <a:lstStyle/>
                    <a:p>
                      <a:pPr marL="0" marR="0" algn="just">
                        <a:lnSpc>
                          <a:spcPct val="115000"/>
                        </a:lnSpc>
                        <a:spcBef>
                          <a:spcPts val="0"/>
                        </a:spcBef>
                        <a:spcAft>
                          <a:spcPts val="0"/>
                        </a:spcAft>
                      </a:pPr>
                      <a:r>
                        <a:rPr lang="es-GT" sz="1200" dirty="0">
                          <a:effectLst/>
                        </a:rPr>
                        <a:t>621210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442" marR="67442" marT="0" marB="0">
                    <a:noFill/>
                  </a:tcPr>
                </a:tc>
                <a:tc>
                  <a:txBody>
                    <a:bodyPr/>
                    <a:lstStyle/>
                    <a:p>
                      <a:pPr marL="0" marR="0" algn="just">
                        <a:lnSpc>
                          <a:spcPct val="115000"/>
                        </a:lnSpc>
                        <a:spcBef>
                          <a:spcPts val="0"/>
                        </a:spcBef>
                        <a:spcAft>
                          <a:spcPts val="0"/>
                        </a:spcAft>
                      </a:pPr>
                      <a:r>
                        <a:rPr lang="es-GT" sz="1200" dirty="0">
                          <a:effectLst/>
                        </a:rPr>
                        <a:t>Consultorios de dentistas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442" marR="67442" marT="0" marB="0">
                    <a:noFill/>
                  </a:tcPr>
                </a:tc>
                <a:extLst>
                  <a:ext uri="{0D108BD9-81ED-4DB2-BD59-A6C34878D82A}">
                    <a16:rowId xmlns:a16="http://schemas.microsoft.com/office/drawing/2014/main" val="3495551196"/>
                  </a:ext>
                </a:extLst>
              </a:tr>
              <a:tr h="303545">
                <a:tc>
                  <a:txBody>
                    <a:bodyPr/>
                    <a:lstStyle/>
                    <a:p>
                      <a:pPr marL="0" marR="0" algn="just">
                        <a:lnSpc>
                          <a:spcPct val="115000"/>
                        </a:lnSpc>
                        <a:spcBef>
                          <a:spcPts val="0"/>
                        </a:spcBef>
                        <a:spcAft>
                          <a:spcPts val="0"/>
                        </a:spcAft>
                      </a:pPr>
                      <a:r>
                        <a:rPr lang="es-GT" sz="1200" dirty="0">
                          <a:effectLst/>
                        </a:rPr>
                        <a:t>621610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442" marR="67442" marT="0" marB="0">
                    <a:noFill/>
                  </a:tcPr>
                </a:tc>
                <a:tc>
                  <a:txBody>
                    <a:bodyPr/>
                    <a:lstStyle/>
                    <a:p>
                      <a:pPr marL="0" marR="0" algn="just">
                        <a:lnSpc>
                          <a:spcPct val="115000"/>
                        </a:lnSpc>
                        <a:spcBef>
                          <a:spcPts val="0"/>
                        </a:spcBef>
                        <a:spcAft>
                          <a:spcPts val="0"/>
                        </a:spcAft>
                      </a:pPr>
                      <a:r>
                        <a:rPr lang="es-GT" sz="1200" dirty="0">
                          <a:effectLst/>
                        </a:rPr>
                        <a:t>Servicios de atención médica en el hogar*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442" marR="67442" marT="0" marB="0">
                    <a:noFill/>
                  </a:tcPr>
                </a:tc>
                <a:extLst>
                  <a:ext uri="{0D108BD9-81ED-4DB2-BD59-A6C34878D82A}">
                    <a16:rowId xmlns:a16="http://schemas.microsoft.com/office/drawing/2014/main" val="2591334094"/>
                  </a:ext>
                </a:extLst>
              </a:tr>
              <a:tr h="303545">
                <a:tc>
                  <a:txBody>
                    <a:bodyPr/>
                    <a:lstStyle/>
                    <a:p>
                      <a:pPr marL="0" marR="0" algn="just">
                        <a:lnSpc>
                          <a:spcPct val="115000"/>
                        </a:lnSpc>
                        <a:spcBef>
                          <a:spcPts val="0"/>
                        </a:spcBef>
                        <a:spcAft>
                          <a:spcPts val="0"/>
                        </a:spcAft>
                      </a:pPr>
                      <a:r>
                        <a:rPr lang="es-GT" sz="1200">
                          <a:effectLst/>
                        </a:rPr>
                        <a:t>621910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442" marR="67442" marT="0" marB="0">
                    <a:noFill/>
                  </a:tcPr>
                </a:tc>
                <a:tc>
                  <a:txBody>
                    <a:bodyPr/>
                    <a:lstStyle/>
                    <a:p>
                      <a:pPr marL="0" marR="0" algn="just">
                        <a:lnSpc>
                          <a:spcPct val="115000"/>
                        </a:lnSpc>
                        <a:spcBef>
                          <a:spcPts val="0"/>
                        </a:spcBef>
                        <a:spcAft>
                          <a:spcPts val="0"/>
                        </a:spcAft>
                      </a:pPr>
                      <a:r>
                        <a:rPr lang="es-GT" sz="1200" dirty="0">
                          <a:effectLst/>
                        </a:rPr>
                        <a:t>Servicios de ambulancia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442" marR="67442" marT="0" marB="0">
                    <a:noFill/>
                  </a:tcPr>
                </a:tc>
                <a:extLst>
                  <a:ext uri="{0D108BD9-81ED-4DB2-BD59-A6C34878D82A}">
                    <a16:rowId xmlns:a16="http://schemas.microsoft.com/office/drawing/2014/main" val="3946737039"/>
                  </a:ext>
                </a:extLst>
              </a:tr>
              <a:tr h="303545">
                <a:tc>
                  <a:txBody>
                    <a:bodyPr/>
                    <a:lstStyle/>
                    <a:p>
                      <a:pPr marL="0" marR="0" algn="just">
                        <a:lnSpc>
                          <a:spcPct val="115000"/>
                        </a:lnSpc>
                        <a:spcBef>
                          <a:spcPts val="0"/>
                        </a:spcBef>
                        <a:spcAft>
                          <a:spcPts val="0"/>
                        </a:spcAft>
                      </a:pPr>
                      <a:r>
                        <a:rPr lang="es-GT" sz="1200">
                          <a:effectLst/>
                        </a:rPr>
                        <a:t>622110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442" marR="67442" marT="0" marB="0">
                    <a:noFill/>
                  </a:tcPr>
                </a:tc>
                <a:tc>
                  <a:txBody>
                    <a:bodyPr/>
                    <a:lstStyle/>
                    <a:p>
                      <a:pPr marL="0" marR="0" algn="just">
                        <a:lnSpc>
                          <a:spcPct val="115000"/>
                        </a:lnSpc>
                        <a:spcBef>
                          <a:spcPts val="0"/>
                        </a:spcBef>
                        <a:spcAft>
                          <a:spcPts val="0"/>
                        </a:spcAft>
                      </a:pPr>
                      <a:r>
                        <a:rPr lang="es-GT" sz="1200" dirty="0">
                          <a:effectLst/>
                        </a:rPr>
                        <a:t>Hospitales médicos y quirúrgicos generales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442" marR="67442" marT="0" marB="0">
                    <a:noFill/>
                  </a:tcPr>
                </a:tc>
                <a:extLst>
                  <a:ext uri="{0D108BD9-81ED-4DB2-BD59-A6C34878D82A}">
                    <a16:rowId xmlns:a16="http://schemas.microsoft.com/office/drawing/2014/main" val="2058094537"/>
                  </a:ext>
                </a:extLst>
              </a:tr>
              <a:tr h="303545">
                <a:tc>
                  <a:txBody>
                    <a:bodyPr/>
                    <a:lstStyle/>
                    <a:p>
                      <a:pPr marL="0" marR="0" algn="just">
                        <a:lnSpc>
                          <a:spcPct val="115000"/>
                        </a:lnSpc>
                        <a:spcBef>
                          <a:spcPts val="0"/>
                        </a:spcBef>
                        <a:spcAft>
                          <a:spcPts val="0"/>
                        </a:spcAft>
                      </a:pPr>
                      <a:r>
                        <a:rPr lang="es-GT" sz="1200">
                          <a:effectLst/>
                        </a:rPr>
                        <a:t>622210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442" marR="67442" marT="0" marB="0">
                    <a:noFill/>
                  </a:tcPr>
                </a:tc>
                <a:tc>
                  <a:txBody>
                    <a:bodyPr/>
                    <a:lstStyle/>
                    <a:p>
                      <a:pPr marL="0" marR="0" algn="just">
                        <a:lnSpc>
                          <a:spcPct val="115000"/>
                        </a:lnSpc>
                        <a:spcBef>
                          <a:spcPts val="0"/>
                        </a:spcBef>
                        <a:spcAft>
                          <a:spcPts val="0"/>
                        </a:spcAft>
                      </a:pPr>
                      <a:r>
                        <a:rPr lang="es-GT" sz="1200" dirty="0">
                          <a:effectLst/>
                        </a:rPr>
                        <a:t>Hospitales psiquiátricos y de abuso de sustancias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442" marR="67442" marT="0" marB="0">
                    <a:noFill/>
                  </a:tcPr>
                </a:tc>
                <a:extLst>
                  <a:ext uri="{0D108BD9-81ED-4DB2-BD59-A6C34878D82A}">
                    <a16:rowId xmlns:a16="http://schemas.microsoft.com/office/drawing/2014/main" val="3573050598"/>
                  </a:ext>
                </a:extLst>
              </a:tr>
              <a:tr h="303545">
                <a:tc>
                  <a:txBody>
                    <a:bodyPr/>
                    <a:lstStyle/>
                    <a:p>
                      <a:pPr marL="0" marR="0" algn="just">
                        <a:lnSpc>
                          <a:spcPct val="115000"/>
                        </a:lnSpc>
                        <a:spcBef>
                          <a:spcPts val="0"/>
                        </a:spcBef>
                        <a:spcAft>
                          <a:spcPts val="0"/>
                        </a:spcAft>
                      </a:pPr>
                      <a:r>
                        <a:rPr lang="es-GT" sz="1200">
                          <a:effectLst/>
                        </a:rPr>
                        <a:t>622310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442" marR="67442" marT="0" marB="0">
                    <a:noFill/>
                  </a:tcPr>
                </a:tc>
                <a:tc>
                  <a:txBody>
                    <a:bodyPr/>
                    <a:lstStyle/>
                    <a:p>
                      <a:pPr marL="0" marR="0" algn="just">
                        <a:lnSpc>
                          <a:spcPct val="115000"/>
                        </a:lnSpc>
                        <a:spcBef>
                          <a:spcPts val="0"/>
                        </a:spcBef>
                        <a:spcAft>
                          <a:spcPts val="0"/>
                        </a:spcAft>
                      </a:pPr>
                      <a:r>
                        <a:rPr lang="es-GT" sz="1200" dirty="0">
                          <a:effectLst/>
                        </a:rPr>
                        <a:t>Hospitales especializados (excepto psiquiátricos y de abuso de sustancias)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442" marR="67442" marT="0" marB="0">
                    <a:noFill/>
                  </a:tcPr>
                </a:tc>
                <a:extLst>
                  <a:ext uri="{0D108BD9-81ED-4DB2-BD59-A6C34878D82A}">
                    <a16:rowId xmlns:a16="http://schemas.microsoft.com/office/drawing/2014/main" val="1508794540"/>
                  </a:ext>
                </a:extLst>
              </a:tr>
              <a:tr h="303545">
                <a:tc>
                  <a:txBody>
                    <a:bodyPr/>
                    <a:lstStyle/>
                    <a:p>
                      <a:pPr marL="0" marR="0" algn="just">
                        <a:lnSpc>
                          <a:spcPct val="115000"/>
                        </a:lnSpc>
                        <a:spcBef>
                          <a:spcPts val="0"/>
                        </a:spcBef>
                        <a:spcAft>
                          <a:spcPts val="0"/>
                        </a:spcAft>
                      </a:pPr>
                      <a:r>
                        <a:rPr lang="es-GT" sz="1200">
                          <a:effectLst/>
                        </a:rPr>
                        <a:t>623110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442" marR="67442" marT="0" marB="0">
                    <a:noFill/>
                  </a:tcPr>
                </a:tc>
                <a:tc>
                  <a:txBody>
                    <a:bodyPr/>
                    <a:lstStyle/>
                    <a:p>
                      <a:pPr marL="0" marR="0" algn="just">
                        <a:lnSpc>
                          <a:spcPct val="115000"/>
                        </a:lnSpc>
                        <a:spcBef>
                          <a:spcPts val="0"/>
                        </a:spcBef>
                        <a:spcAft>
                          <a:spcPts val="0"/>
                        </a:spcAft>
                      </a:pPr>
                      <a:r>
                        <a:rPr lang="es-GT" sz="1200" dirty="0">
                          <a:effectLst/>
                        </a:rPr>
                        <a:t>Centros de atención de enfermería (centros de enfermería especializada)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442" marR="67442" marT="0" marB="0">
                    <a:noFill/>
                  </a:tcPr>
                </a:tc>
                <a:extLst>
                  <a:ext uri="{0D108BD9-81ED-4DB2-BD59-A6C34878D82A}">
                    <a16:rowId xmlns:a16="http://schemas.microsoft.com/office/drawing/2014/main" val="708890211"/>
                  </a:ext>
                </a:extLst>
              </a:tr>
              <a:tr h="303545">
                <a:tc>
                  <a:txBody>
                    <a:bodyPr/>
                    <a:lstStyle/>
                    <a:p>
                      <a:pPr marL="0" marR="0" algn="just">
                        <a:lnSpc>
                          <a:spcPct val="115000"/>
                        </a:lnSpc>
                        <a:spcBef>
                          <a:spcPts val="0"/>
                        </a:spcBef>
                        <a:spcAft>
                          <a:spcPts val="0"/>
                        </a:spcAft>
                      </a:pPr>
                      <a:r>
                        <a:rPr lang="es-GT" sz="1200">
                          <a:effectLst/>
                        </a:rPr>
                        <a:t>623210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442" marR="67442" marT="0" marB="0">
                    <a:noFill/>
                  </a:tcPr>
                </a:tc>
                <a:tc>
                  <a:txBody>
                    <a:bodyPr/>
                    <a:lstStyle/>
                    <a:p>
                      <a:pPr marL="0" marR="0" algn="just">
                        <a:lnSpc>
                          <a:spcPct val="115000"/>
                        </a:lnSpc>
                        <a:spcBef>
                          <a:spcPts val="0"/>
                        </a:spcBef>
                        <a:spcAft>
                          <a:spcPts val="0"/>
                        </a:spcAft>
                      </a:pPr>
                      <a:r>
                        <a:rPr lang="es-GT" sz="1200" dirty="0">
                          <a:effectLst/>
                        </a:rPr>
                        <a:t>Instalaciones residenciales para discapacidades intelectuales y del desarrollo</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442" marR="67442" marT="0" marB="0">
                    <a:noFill/>
                  </a:tcPr>
                </a:tc>
                <a:extLst>
                  <a:ext uri="{0D108BD9-81ED-4DB2-BD59-A6C34878D82A}">
                    <a16:rowId xmlns:a16="http://schemas.microsoft.com/office/drawing/2014/main" val="597814154"/>
                  </a:ext>
                </a:extLst>
              </a:tr>
              <a:tr h="303545">
                <a:tc>
                  <a:txBody>
                    <a:bodyPr/>
                    <a:lstStyle/>
                    <a:p>
                      <a:pPr marL="0" marR="0" algn="just">
                        <a:lnSpc>
                          <a:spcPct val="115000"/>
                        </a:lnSpc>
                        <a:spcBef>
                          <a:spcPts val="0"/>
                        </a:spcBef>
                        <a:spcAft>
                          <a:spcPts val="0"/>
                        </a:spcAft>
                      </a:pPr>
                      <a:r>
                        <a:rPr lang="es-GT" sz="1200">
                          <a:effectLst/>
                        </a:rPr>
                        <a:t>623311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442" marR="67442" marT="0" marB="0">
                    <a:noFill/>
                  </a:tcPr>
                </a:tc>
                <a:tc>
                  <a:txBody>
                    <a:bodyPr/>
                    <a:lstStyle/>
                    <a:p>
                      <a:pPr marL="0" marR="0" algn="just">
                        <a:lnSpc>
                          <a:spcPct val="115000"/>
                        </a:lnSpc>
                        <a:spcBef>
                          <a:spcPts val="0"/>
                        </a:spcBef>
                        <a:spcAft>
                          <a:spcPts val="0"/>
                        </a:spcAft>
                      </a:pPr>
                      <a:r>
                        <a:rPr lang="es-GT" sz="1200" dirty="0">
                          <a:effectLst/>
                        </a:rPr>
                        <a:t>Comunidades de retiro de atención continua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442" marR="67442" marT="0" marB="0">
                    <a:noFill/>
                  </a:tcPr>
                </a:tc>
                <a:extLst>
                  <a:ext uri="{0D108BD9-81ED-4DB2-BD59-A6C34878D82A}">
                    <a16:rowId xmlns:a16="http://schemas.microsoft.com/office/drawing/2014/main" val="780465162"/>
                  </a:ext>
                </a:extLst>
              </a:tr>
              <a:tr h="303545">
                <a:tc>
                  <a:txBody>
                    <a:bodyPr/>
                    <a:lstStyle/>
                    <a:p>
                      <a:pPr marL="0" marR="0" algn="just">
                        <a:lnSpc>
                          <a:spcPct val="115000"/>
                        </a:lnSpc>
                        <a:spcBef>
                          <a:spcPts val="0"/>
                        </a:spcBef>
                        <a:spcAft>
                          <a:spcPts val="0"/>
                        </a:spcAft>
                      </a:pPr>
                      <a:r>
                        <a:rPr lang="es-GT" sz="1200" dirty="0">
                          <a:effectLst/>
                        </a:rPr>
                        <a:t>623312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442" marR="67442" marT="0" marB="0">
                    <a:noFill/>
                  </a:tcPr>
                </a:tc>
                <a:tc>
                  <a:txBody>
                    <a:bodyPr/>
                    <a:lstStyle/>
                    <a:p>
                      <a:pPr marL="0" marR="0" algn="just">
                        <a:lnSpc>
                          <a:spcPct val="115000"/>
                        </a:lnSpc>
                        <a:spcBef>
                          <a:spcPts val="0"/>
                        </a:spcBef>
                        <a:spcAft>
                          <a:spcPts val="0"/>
                        </a:spcAft>
                      </a:pPr>
                      <a:r>
                        <a:rPr lang="es-GT" sz="1200" dirty="0">
                          <a:effectLst/>
                        </a:rPr>
                        <a:t>Centros de asiste4ncia para personas en la tercera edad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442" marR="67442" marT="0" marB="0">
                    <a:noFill/>
                  </a:tcPr>
                </a:tc>
                <a:extLst>
                  <a:ext uri="{0D108BD9-81ED-4DB2-BD59-A6C34878D82A}">
                    <a16:rowId xmlns:a16="http://schemas.microsoft.com/office/drawing/2014/main" val="3651888906"/>
                  </a:ext>
                </a:extLst>
              </a:tr>
            </a:tbl>
          </a:graphicData>
        </a:graphic>
      </p:graphicFrame>
    </p:spTree>
    <p:extLst>
      <p:ext uri="{BB962C8B-B14F-4D97-AF65-F5344CB8AC3E}">
        <p14:creationId xmlns:p14="http://schemas.microsoft.com/office/powerpoint/2010/main" val="310187293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BF647A-DFF8-4560-883D-831470F530E7}"/>
              </a:ext>
            </a:extLst>
          </p:cNvPr>
          <p:cNvSpPr txBox="1"/>
          <p:nvPr/>
        </p:nvSpPr>
        <p:spPr>
          <a:xfrm>
            <a:off x="1583871" y="127077"/>
            <a:ext cx="7560129" cy="709233"/>
          </a:xfrm>
          <a:prstGeom prst="rect">
            <a:avLst/>
          </a:prstGeom>
          <a:noFill/>
        </p:spPr>
        <p:txBody>
          <a:bodyPr wrap="square">
            <a:spAutoFit/>
          </a:bodyPr>
          <a:lstStyle/>
          <a:p>
            <a:pPr>
              <a:lnSpc>
                <a:spcPct val="115000"/>
              </a:lnSpc>
            </a:pPr>
            <a:r>
              <a:rPr lang="es-GT" sz="1800" b="1" dirty="0">
                <a:effectLst/>
                <a:latin typeface="Times New Roman" panose="02020603050405020304" pitchFamily="18" charset="0"/>
                <a:ea typeface="Calibri" panose="020F0502020204030204" pitchFamily="34" charset="0"/>
                <a:cs typeface="Times New Roman" panose="02020603050405020304" pitchFamily="18" charset="0"/>
              </a:rPr>
              <a:t>Tabla 2.  Industrias </a:t>
            </a:r>
            <a:r>
              <a:rPr lang="es-GT" b="1" dirty="0">
                <a:latin typeface="Times New Roman" panose="02020603050405020304" pitchFamily="18" charset="0"/>
                <a:ea typeface="Calibri" panose="020F0502020204030204" pitchFamily="34" charset="0"/>
                <a:cs typeface="Times New Roman" panose="02020603050405020304" pitchFamily="18" charset="0"/>
              </a:rPr>
              <a:t>seleccionadas por NAICS en 2017 para </a:t>
            </a:r>
            <a:r>
              <a:rPr lang="es-GT" sz="1800" b="1" dirty="0">
                <a:effectLst/>
                <a:latin typeface="Times New Roman" panose="02020603050405020304" pitchFamily="18" charset="0"/>
                <a:ea typeface="Calibri" panose="020F0502020204030204" pitchFamily="34" charset="0"/>
                <a:cs typeface="Times New Roman" panose="02020603050405020304" pitchFamily="18" charset="0"/>
              </a:rPr>
              <a:t>el sector no médico</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id="{2BF4A239-DFEB-495B-8F45-8FAC53097452}"/>
              </a:ext>
            </a:extLst>
          </p:cNvPr>
          <p:cNvGraphicFramePr>
            <a:graphicFrameLocks noGrp="1"/>
          </p:cNvGraphicFramePr>
          <p:nvPr>
            <p:extLst>
              <p:ext uri="{D42A27DB-BD31-4B8C-83A1-F6EECF244321}">
                <p14:modId xmlns:p14="http://schemas.microsoft.com/office/powerpoint/2010/main" val="2766130605"/>
              </p:ext>
            </p:extLst>
          </p:nvPr>
        </p:nvGraphicFramePr>
        <p:xfrm>
          <a:off x="1706336" y="955221"/>
          <a:ext cx="7160078" cy="3715658"/>
        </p:xfrm>
        <a:graphic>
          <a:graphicData uri="http://schemas.openxmlformats.org/drawingml/2006/table">
            <a:tbl>
              <a:tblPr firstRow="1" firstCol="1" bandRow="1">
                <a:tableStyleId>{D7AC3CCA-C797-4891-BE02-D94E43425B78}</a:tableStyleId>
              </a:tblPr>
              <a:tblGrid>
                <a:gridCol w="760363">
                  <a:extLst>
                    <a:ext uri="{9D8B030D-6E8A-4147-A177-3AD203B41FA5}">
                      <a16:colId xmlns:a16="http://schemas.microsoft.com/office/drawing/2014/main" val="2007545002"/>
                    </a:ext>
                  </a:extLst>
                </a:gridCol>
                <a:gridCol w="6399715">
                  <a:extLst>
                    <a:ext uri="{9D8B030D-6E8A-4147-A177-3AD203B41FA5}">
                      <a16:colId xmlns:a16="http://schemas.microsoft.com/office/drawing/2014/main" val="974751583"/>
                    </a:ext>
                  </a:extLst>
                </a:gridCol>
              </a:tblGrid>
              <a:tr h="404853">
                <a:tc>
                  <a:txBody>
                    <a:bodyPr/>
                    <a:lstStyle/>
                    <a:p>
                      <a:pPr marL="0" marR="0" algn="ctr">
                        <a:lnSpc>
                          <a:spcPct val="115000"/>
                        </a:lnSpc>
                        <a:spcBef>
                          <a:spcPts val="0"/>
                        </a:spcBef>
                        <a:spcAft>
                          <a:spcPts val="0"/>
                        </a:spcAft>
                      </a:pPr>
                      <a:r>
                        <a:rPr lang="es-GT" sz="1100" dirty="0">
                          <a:effectLst/>
                        </a:rPr>
                        <a:t>Código NAICS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349" marR="62349" marT="0" marB="0">
                    <a:solidFill>
                      <a:schemeClr val="accent5">
                        <a:lumMod val="60000"/>
                        <a:lumOff val="40000"/>
                      </a:schemeClr>
                    </a:solidFill>
                  </a:tcPr>
                </a:tc>
                <a:tc>
                  <a:txBody>
                    <a:bodyPr/>
                    <a:lstStyle/>
                    <a:p>
                      <a:pPr marL="0" marR="0" algn="ctr">
                        <a:lnSpc>
                          <a:spcPct val="115000"/>
                        </a:lnSpc>
                        <a:spcBef>
                          <a:spcPts val="0"/>
                        </a:spcBef>
                        <a:spcAft>
                          <a:spcPts val="0"/>
                        </a:spcAft>
                      </a:pPr>
                      <a:r>
                        <a:rPr lang="es-GT" sz="1100" dirty="0">
                          <a:effectLst/>
                        </a:rPr>
                        <a:t>Industria</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349" marR="62349" marT="0" marB="0" anchor="ctr">
                    <a:solidFill>
                      <a:schemeClr val="accent5">
                        <a:lumMod val="60000"/>
                        <a:lumOff val="40000"/>
                      </a:schemeClr>
                    </a:solidFill>
                  </a:tcPr>
                </a:tc>
                <a:extLst>
                  <a:ext uri="{0D108BD9-81ED-4DB2-BD59-A6C34878D82A}">
                    <a16:rowId xmlns:a16="http://schemas.microsoft.com/office/drawing/2014/main" val="3581148514"/>
                  </a:ext>
                </a:extLst>
              </a:tr>
              <a:tr h="274357">
                <a:tc>
                  <a:txBody>
                    <a:bodyPr/>
                    <a:lstStyle/>
                    <a:p>
                      <a:pPr marL="0" marR="0" algn="just">
                        <a:lnSpc>
                          <a:spcPct val="115000"/>
                        </a:lnSpc>
                        <a:spcBef>
                          <a:spcPts val="0"/>
                        </a:spcBef>
                        <a:spcAft>
                          <a:spcPts val="0"/>
                        </a:spcAft>
                      </a:pPr>
                      <a:r>
                        <a:rPr lang="es-GT" sz="1100">
                          <a:effectLst/>
                        </a:rPr>
                        <a:t>311612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349" marR="62349" marT="0" marB="0">
                    <a:noFill/>
                  </a:tcPr>
                </a:tc>
                <a:tc>
                  <a:txBody>
                    <a:bodyPr/>
                    <a:lstStyle/>
                    <a:p>
                      <a:pPr marL="0" marR="0" algn="just">
                        <a:lnSpc>
                          <a:spcPct val="115000"/>
                        </a:lnSpc>
                        <a:spcBef>
                          <a:spcPts val="0"/>
                        </a:spcBef>
                        <a:spcAft>
                          <a:spcPts val="0"/>
                        </a:spcAft>
                      </a:pPr>
                      <a:r>
                        <a:rPr lang="es-GT" sz="1100" dirty="0">
                          <a:effectLst/>
                        </a:rPr>
                        <a:t>Carne procesada proveniente de cadáver animal</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349" marR="62349" marT="0" marB="0">
                    <a:noFill/>
                  </a:tcPr>
                </a:tc>
                <a:extLst>
                  <a:ext uri="{0D108BD9-81ED-4DB2-BD59-A6C34878D82A}">
                    <a16:rowId xmlns:a16="http://schemas.microsoft.com/office/drawing/2014/main" val="205387202"/>
                  </a:ext>
                </a:extLst>
              </a:tr>
              <a:tr h="274357">
                <a:tc>
                  <a:txBody>
                    <a:bodyPr/>
                    <a:lstStyle/>
                    <a:p>
                      <a:pPr marL="0" marR="0" algn="just">
                        <a:lnSpc>
                          <a:spcPct val="115000"/>
                        </a:lnSpc>
                        <a:spcBef>
                          <a:spcPts val="0"/>
                        </a:spcBef>
                        <a:spcAft>
                          <a:spcPts val="0"/>
                        </a:spcAft>
                      </a:pPr>
                      <a:r>
                        <a:rPr lang="es-GT" sz="1100">
                          <a:effectLst/>
                        </a:rPr>
                        <a:t>311611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349" marR="62349" marT="0" marB="0">
                    <a:noFill/>
                  </a:tcPr>
                </a:tc>
                <a:tc>
                  <a:txBody>
                    <a:bodyPr/>
                    <a:lstStyle/>
                    <a:p>
                      <a:pPr marL="0" marR="0" algn="just">
                        <a:lnSpc>
                          <a:spcPct val="115000"/>
                        </a:lnSpc>
                        <a:spcBef>
                          <a:spcPts val="0"/>
                        </a:spcBef>
                        <a:spcAft>
                          <a:spcPts val="0"/>
                        </a:spcAft>
                      </a:pPr>
                      <a:r>
                        <a:rPr lang="es-GT" sz="1100" dirty="0">
                          <a:effectLst/>
                        </a:rPr>
                        <a:t>Matanza de animales (excepto aves de corral)</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349" marR="62349" marT="0" marB="0">
                    <a:noFill/>
                  </a:tcPr>
                </a:tc>
                <a:extLst>
                  <a:ext uri="{0D108BD9-81ED-4DB2-BD59-A6C34878D82A}">
                    <a16:rowId xmlns:a16="http://schemas.microsoft.com/office/drawing/2014/main" val="2858027296"/>
                  </a:ext>
                </a:extLst>
              </a:tr>
              <a:tr h="274357">
                <a:tc>
                  <a:txBody>
                    <a:bodyPr/>
                    <a:lstStyle/>
                    <a:p>
                      <a:pPr marL="0" marR="0" algn="just">
                        <a:lnSpc>
                          <a:spcPct val="115000"/>
                        </a:lnSpc>
                        <a:spcBef>
                          <a:spcPts val="0"/>
                        </a:spcBef>
                        <a:spcAft>
                          <a:spcPts val="0"/>
                        </a:spcAft>
                      </a:pPr>
                      <a:r>
                        <a:rPr lang="es-GT" sz="1100">
                          <a:effectLst/>
                        </a:rPr>
                        <a:t>311615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349" marR="62349" marT="0" marB="0">
                    <a:noFill/>
                  </a:tcPr>
                </a:tc>
                <a:tc>
                  <a:txBody>
                    <a:bodyPr/>
                    <a:lstStyle/>
                    <a:p>
                      <a:pPr marL="0" marR="0" algn="just">
                        <a:lnSpc>
                          <a:spcPct val="115000"/>
                        </a:lnSpc>
                        <a:spcBef>
                          <a:spcPts val="0"/>
                        </a:spcBef>
                        <a:spcAft>
                          <a:spcPts val="0"/>
                        </a:spcAft>
                      </a:pPr>
                      <a:r>
                        <a:rPr lang="es-GT" sz="1100" dirty="0">
                          <a:effectLst/>
                        </a:rPr>
                        <a:t>Procesamiento de aves de corral</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349" marR="62349" marT="0" marB="0">
                    <a:noFill/>
                  </a:tcPr>
                </a:tc>
                <a:extLst>
                  <a:ext uri="{0D108BD9-81ED-4DB2-BD59-A6C34878D82A}">
                    <a16:rowId xmlns:a16="http://schemas.microsoft.com/office/drawing/2014/main" val="2296100231"/>
                  </a:ext>
                </a:extLst>
              </a:tr>
              <a:tr h="274357">
                <a:tc>
                  <a:txBody>
                    <a:bodyPr/>
                    <a:lstStyle/>
                    <a:p>
                      <a:pPr marL="0" marR="0" algn="just">
                        <a:lnSpc>
                          <a:spcPct val="115000"/>
                        </a:lnSpc>
                        <a:spcBef>
                          <a:spcPts val="0"/>
                        </a:spcBef>
                        <a:spcAft>
                          <a:spcPts val="0"/>
                        </a:spcAft>
                      </a:pPr>
                      <a:r>
                        <a:rPr lang="es-GT" sz="1100">
                          <a:effectLst/>
                        </a:rPr>
                        <a:t>445110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349" marR="62349" marT="0" marB="0">
                    <a:noFill/>
                  </a:tcPr>
                </a:tc>
                <a:tc>
                  <a:txBody>
                    <a:bodyPr/>
                    <a:lstStyle/>
                    <a:p>
                      <a:pPr marL="0" marR="0" algn="just">
                        <a:lnSpc>
                          <a:spcPct val="115000"/>
                        </a:lnSpc>
                        <a:spcBef>
                          <a:spcPts val="0"/>
                        </a:spcBef>
                        <a:spcAft>
                          <a:spcPts val="0"/>
                        </a:spcAft>
                      </a:pPr>
                      <a:r>
                        <a:rPr lang="es-GT" sz="1100" dirty="0">
                          <a:effectLst/>
                        </a:rPr>
                        <a:t>Supermercados y otras tiendas de abarrotes (excepto tiendas de abarrotes)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349" marR="62349" marT="0" marB="0">
                    <a:noFill/>
                  </a:tcPr>
                </a:tc>
                <a:extLst>
                  <a:ext uri="{0D108BD9-81ED-4DB2-BD59-A6C34878D82A}">
                    <a16:rowId xmlns:a16="http://schemas.microsoft.com/office/drawing/2014/main" val="2127325613"/>
                  </a:ext>
                </a:extLst>
              </a:tr>
              <a:tr h="567235">
                <a:tc>
                  <a:txBody>
                    <a:bodyPr/>
                    <a:lstStyle/>
                    <a:p>
                      <a:pPr marL="0" marR="0" algn="just">
                        <a:lnSpc>
                          <a:spcPct val="115000"/>
                        </a:lnSpc>
                        <a:spcBef>
                          <a:spcPts val="0"/>
                        </a:spcBef>
                        <a:spcAft>
                          <a:spcPts val="0"/>
                        </a:spcAft>
                      </a:pPr>
                      <a:r>
                        <a:rPr lang="es-GT" sz="1100">
                          <a:effectLst/>
                        </a:rPr>
                        <a:t>452210/452311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349" marR="62349" marT="0" marB="0">
                    <a:noFill/>
                  </a:tcPr>
                </a:tc>
                <a:tc>
                  <a:txBody>
                    <a:bodyPr/>
                    <a:lstStyle/>
                    <a:p>
                      <a:pPr marL="0" marR="0" algn="just">
                        <a:lnSpc>
                          <a:spcPct val="115000"/>
                        </a:lnSpc>
                        <a:spcBef>
                          <a:spcPts val="0"/>
                        </a:spcBef>
                        <a:spcAft>
                          <a:spcPts val="0"/>
                        </a:spcAft>
                      </a:pPr>
                      <a:r>
                        <a:rPr lang="es-GT" sz="1100" dirty="0">
                          <a:effectLst/>
                        </a:rPr>
                        <a:t>Tiendas de departamentales**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349" marR="62349" marT="0" marB="0">
                    <a:noFill/>
                  </a:tcPr>
                </a:tc>
                <a:extLst>
                  <a:ext uri="{0D108BD9-81ED-4DB2-BD59-A6C34878D82A}">
                    <a16:rowId xmlns:a16="http://schemas.microsoft.com/office/drawing/2014/main" val="1018565750"/>
                  </a:ext>
                </a:extLst>
              </a:tr>
              <a:tr h="274357">
                <a:tc>
                  <a:txBody>
                    <a:bodyPr/>
                    <a:lstStyle/>
                    <a:p>
                      <a:pPr marL="0" marR="0" algn="just">
                        <a:lnSpc>
                          <a:spcPct val="115000"/>
                        </a:lnSpc>
                        <a:spcBef>
                          <a:spcPts val="0"/>
                        </a:spcBef>
                        <a:spcAft>
                          <a:spcPts val="0"/>
                        </a:spcAft>
                      </a:pPr>
                      <a:r>
                        <a:rPr lang="es-GT" sz="1100">
                          <a:effectLst/>
                        </a:rPr>
                        <a:t>491110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349" marR="62349" marT="0" marB="0">
                    <a:noFill/>
                  </a:tcPr>
                </a:tc>
                <a:tc>
                  <a:txBody>
                    <a:bodyPr/>
                    <a:lstStyle/>
                    <a:p>
                      <a:pPr marL="0" marR="0" algn="just">
                        <a:lnSpc>
                          <a:spcPct val="115000"/>
                        </a:lnSpc>
                        <a:spcBef>
                          <a:spcPts val="0"/>
                        </a:spcBef>
                        <a:spcAft>
                          <a:spcPts val="0"/>
                        </a:spcAft>
                      </a:pPr>
                      <a:r>
                        <a:rPr lang="es-GT" sz="1100" dirty="0">
                          <a:effectLst/>
                        </a:rPr>
                        <a:t>Servicio postal*</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349" marR="62349" marT="0" marB="0">
                    <a:noFill/>
                  </a:tcPr>
                </a:tc>
                <a:extLst>
                  <a:ext uri="{0D108BD9-81ED-4DB2-BD59-A6C34878D82A}">
                    <a16:rowId xmlns:a16="http://schemas.microsoft.com/office/drawing/2014/main" val="2770289712"/>
                  </a:ext>
                </a:extLst>
              </a:tr>
              <a:tr h="274357">
                <a:tc>
                  <a:txBody>
                    <a:bodyPr/>
                    <a:lstStyle/>
                    <a:p>
                      <a:pPr marL="0" marR="0" algn="just">
                        <a:lnSpc>
                          <a:spcPct val="115000"/>
                        </a:lnSpc>
                        <a:spcBef>
                          <a:spcPts val="0"/>
                        </a:spcBef>
                        <a:spcAft>
                          <a:spcPts val="0"/>
                        </a:spcAft>
                      </a:pPr>
                      <a:r>
                        <a:rPr lang="es-GT" sz="1100">
                          <a:effectLst/>
                        </a:rPr>
                        <a:t>493110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349" marR="62349" marT="0" marB="0">
                    <a:noFill/>
                  </a:tcPr>
                </a:tc>
                <a:tc>
                  <a:txBody>
                    <a:bodyPr/>
                    <a:lstStyle/>
                    <a:p>
                      <a:pPr marL="0" marR="0" algn="just">
                        <a:lnSpc>
                          <a:spcPct val="115000"/>
                        </a:lnSpc>
                        <a:spcBef>
                          <a:spcPts val="0"/>
                        </a:spcBef>
                        <a:spcAft>
                          <a:spcPts val="0"/>
                        </a:spcAft>
                      </a:pPr>
                      <a:r>
                        <a:rPr lang="es-GT" sz="1100" dirty="0">
                          <a:effectLst/>
                        </a:rPr>
                        <a:t>Bodegas y lugares de almacenamiento</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349" marR="62349" marT="0" marB="0">
                    <a:noFill/>
                  </a:tcPr>
                </a:tc>
                <a:extLst>
                  <a:ext uri="{0D108BD9-81ED-4DB2-BD59-A6C34878D82A}">
                    <a16:rowId xmlns:a16="http://schemas.microsoft.com/office/drawing/2014/main" val="3692789616"/>
                  </a:ext>
                </a:extLst>
              </a:tr>
              <a:tr h="274357">
                <a:tc>
                  <a:txBody>
                    <a:bodyPr/>
                    <a:lstStyle/>
                    <a:p>
                      <a:pPr marL="0" marR="0" algn="just">
                        <a:lnSpc>
                          <a:spcPct val="115000"/>
                        </a:lnSpc>
                        <a:spcBef>
                          <a:spcPts val="0"/>
                        </a:spcBef>
                        <a:spcAft>
                          <a:spcPts val="0"/>
                        </a:spcAft>
                      </a:pPr>
                      <a:r>
                        <a:rPr lang="es-GT" sz="1100">
                          <a:effectLst/>
                        </a:rPr>
                        <a:t>561320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349" marR="62349" marT="0" marB="0">
                    <a:noFill/>
                  </a:tcPr>
                </a:tc>
                <a:tc>
                  <a:txBody>
                    <a:bodyPr/>
                    <a:lstStyle/>
                    <a:p>
                      <a:pPr marL="0" marR="0" algn="just">
                        <a:lnSpc>
                          <a:spcPct val="115000"/>
                        </a:lnSpc>
                        <a:spcBef>
                          <a:spcPts val="0"/>
                        </a:spcBef>
                        <a:spcAft>
                          <a:spcPts val="0"/>
                        </a:spcAft>
                      </a:pPr>
                      <a:r>
                        <a:rPr lang="es-GT" sz="1100" dirty="0">
                          <a:effectLst/>
                        </a:rPr>
                        <a:t>Servicios de ayuda temporal***</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349" marR="62349" marT="0" marB="0">
                    <a:noFill/>
                  </a:tcPr>
                </a:tc>
                <a:extLst>
                  <a:ext uri="{0D108BD9-81ED-4DB2-BD59-A6C34878D82A}">
                    <a16:rowId xmlns:a16="http://schemas.microsoft.com/office/drawing/2014/main" val="1128440976"/>
                  </a:ext>
                </a:extLst>
              </a:tr>
              <a:tr h="274357">
                <a:tc>
                  <a:txBody>
                    <a:bodyPr/>
                    <a:lstStyle/>
                    <a:p>
                      <a:pPr marL="0" marR="0" algn="just">
                        <a:lnSpc>
                          <a:spcPct val="115000"/>
                        </a:lnSpc>
                        <a:spcBef>
                          <a:spcPts val="0"/>
                        </a:spcBef>
                        <a:spcAft>
                          <a:spcPts val="0"/>
                        </a:spcAft>
                      </a:pPr>
                      <a:r>
                        <a:rPr lang="es-GT" sz="1100">
                          <a:effectLst/>
                        </a:rPr>
                        <a:t>722511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349" marR="62349" marT="0" marB="0">
                    <a:noFill/>
                  </a:tcPr>
                </a:tc>
                <a:tc>
                  <a:txBody>
                    <a:bodyPr/>
                    <a:lstStyle/>
                    <a:p>
                      <a:pPr marL="0" marR="0" algn="just">
                        <a:lnSpc>
                          <a:spcPct val="115000"/>
                        </a:lnSpc>
                        <a:spcBef>
                          <a:spcPts val="0"/>
                        </a:spcBef>
                        <a:spcAft>
                          <a:spcPts val="0"/>
                        </a:spcAft>
                      </a:pPr>
                      <a:r>
                        <a:rPr lang="es-GT" sz="1100" dirty="0">
                          <a:effectLst/>
                        </a:rPr>
                        <a:t>Restaurante de servicio completo*</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349" marR="62349" marT="0" marB="0">
                    <a:noFill/>
                  </a:tcPr>
                </a:tc>
                <a:extLst>
                  <a:ext uri="{0D108BD9-81ED-4DB2-BD59-A6C34878D82A}">
                    <a16:rowId xmlns:a16="http://schemas.microsoft.com/office/drawing/2014/main" val="2903737465"/>
                  </a:ext>
                </a:extLst>
              </a:tr>
              <a:tr h="274357">
                <a:tc>
                  <a:txBody>
                    <a:bodyPr/>
                    <a:lstStyle/>
                    <a:p>
                      <a:pPr marL="0" marR="0" algn="just">
                        <a:lnSpc>
                          <a:spcPct val="115000"/>
                        </a:lnSpc>
                        <a:spcBef>
                          <a:spcPts val="0"/>
                        </a:spcBef>
                        <a:spcAft>
                          <a:spcPts val="0"/>
                        </a:spcAft>
                      </a:pPr>
                      <a:r>
                        <a:rPr lang="es-GT" sz="1100">
                          <a:effectLst/>
                        </a:rPr>
                        <a:t>722513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349" marR="62349" marT="0" marB="0">
                    <a:noFill/>
                  </a:tcPr>
                </a:tc>
                <a:tc>
                  <a:txBody>
                    <a:bodyPr/>
                    <a:lstStyle/>
                    <a:p>
                      <a:pPr marL="0" marR="0" algn="just">
                        <a:lnSpc>
                          <a:spcPct val="115000"/>
                        </a:lnSpc>
                        <a:spcBef>
                          <a:spcPts val="0"/>
                        </a:spcBef>
                        <a:spcAft>
                          <a:spcPts val="0"/>
                        </a:spcAft>
                      </a:pPr>
                      <a:r>
                        <a:rPr lang="es-GT" sz="1100" dirty="0">
                          <a:effectLst/>
                        </a:rPr>
                        <a:t>Restaurante de servicio limitado*</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349" marR="62349" marT="0" marB="0">
                    <a:noFill/>
                  </a:tcPr>
                </a:tc>
                <a:extLst>
                  <a:ext uri="{0D108BD9-81ED-4DB2-BD59-A6C34878D82A}">
                    <a16:rowId xmlns:a16="http://schemas.microsoft.com/office/drawing/2014/main" val="2240235094"/>
                  </a:ext>
                </a:extLst>
              </a:tr>
              <a:tr h="274357">
                <a:tc>
                  <a:txBody>
                    <a:bodyPr/>
                    <a:lstStyle/>
                    <a:p>
                      <a:pPr marL="0" marR="0" algn="just">
                        <a:lnSpc>
                          <a:spcPct val="115000"/>
                        </a:lnSpc>
                        <a:spcBef>
                          <a:spcPts val="0"/>
                        </a:spcBef>
                        <a:spcAft>
                          <a:spcPts val="0"/>
                        </a:spcAft>
                      </a:pPr>
                      <a:r>
                        <a:rPr lang="es-GT" sz="1100">
                          <a:effectLst/>
                        </a:rPr>
                        <a:t>922140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349" marR="62349" marT="0" marB="0">
                    <a:noFill/>
                  </a:tcPr>
                </a:tc>
                <a:tc>
                  <a:txBody>
                    <a:bodyPr/>
                    <a:lstStyle/>
                    <a:p>
                      <a:pPr marL="0" marR="0" algn="just">
                        <a:lnSpc>
                          <a:spcPct val="115000"/>
                        </a:lnSpc>
                        <a:spcBef>
                          <a:spcPts val="0"/>
                        </a:spcBef>
                        <a:spcAft>
                          <a:spcPts val="0"/>
                        </a:spcAft>
                      </a:pPr>
                      <a:r>
                        <a:rPr lang="es-GT" sz="1100" dirty="0">
                          <a:effectLst/>
                        </a:rPr>
                        <a:t>Instituciones correccionales (Sector de Administración Pública)*</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349" marR="62349" marT="0" marB="0">
                    <a:noFill/>
                  </a:tcPr>
                </a:tc>
                <a:extLst>
                  <a:ext uri="{0D108BD9-81ED-4DB2-BD59-A6C34878D82A}">
                    <a16:rowId xmlns:a16="http://schemas.microsoft.com/office/drawing/2014/main" val="31810015"/>
                  </a:ext>
                </a:extLst>
              </a:tr>
            </a:tbl>
          </a:graphicData>
        </a:graphic>
      </p:graphicFrame>
    </p:spTree>
    <p:extLst>
      <p:ext uri="{BB962C8B-B14F-4D97-AF65-F5344CB8AC3E}">
        <p14:creationId xmlns:p14="http://schemas.microsoft.com/office/powerpoint/2010/main" val="333569024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A20B1-0211-4C80-AC8B-184ED0364DB8}"/>
              </a:ext>
            </a:extLst>
          </p:cNvPr>
          <p:cNvSpPr>
            <a:spLocks noGrp="1"/>
          </p:cNvSpPr>
          <p:nvPr>
            <p:ph type="title"/>
          </p:nvPr>
        </p:nvSpPr>
        <p:spPr/>
        <p:txBody>
          <a:bodyPr>
            <a:normAutofit fontScale="90000"/>
          </a:bodyPr>
          <a:lstStyle/>
          <a:p>
            <a:pPr marL="0" marR="0" algn="ctr">
              <a:lnSpc>
                <a:spcPct val="115000"/>
              </a:lnSpc>
              <a:spcBef>
                <a:spcPts val="0"/>
              </a:spcBef>
              <a:spcAft>
                <a:spcPts val="0"/>
              </a:spcAft>
            </a:pPr>
            <a:r>
              <a:rPr lang="es-GT" sz="2800" b="1" dirty="0">
                <a:solidFill>
                  <a:srgbClr val="D10A05"/>
                </a:solidFill>
              </a:rPr>
              <a:t>NTE de vacunación y pruebas de COVID-19</a:t>
            </a:r>
            <a:endParaRPr lang="en-US" sz="2800" b="1" dirty="0">
              <a:solidFill>
                <a:srgbClr val="D10A05"/>
              </a:solidFill>
            </a:endParaRPr>
          </a:p>
        </p:txBody>
      </p:sp>
      <p:sp>
        <p:nvSpPr>
          <p:cNvPr id="3" name="Content Placeholder 2">
            <a:extLst>
              <a:ext uri="{FF2B5EF4-FFF2-40B4-BE49-F238E27FC236}">
                <a16:creationId xmlns:a16="http://schemas.microsoft.com/office/drawing/2014/main" id="{85181FFE-76F6-43AD-AD77-8DF20D9AB3B5}"/>
              </a:ext>
            </a:extLst>
          </p:cNvPr>
          <p:cNvSpPr>
            <a:spLocks noGrp="1"/>
          </p:cNvSpPr>
          <p:nvPr>
            <p:ph idx="1"/>
          </p:nvPr>
        </p:nvSpPr>
        <p:spPr>
          <a:xfrm>
            <a:off x="1898100" y="1497472"/>
            <a:ext cx="6788699" cy="2285479"/>
          </a:xfrm>
        </p:spPr>
        <p:txBody>
          <a:bodyPr>
            <a:normAutofit/>
          </a:bodyPr>
          <a:lstStyle/>
          <a:p>
            <a:pPr marL="342900" marR="0" lvl="0" indent="-342900" algn="just">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Propósito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lvl="1" indent="-342900" algn="just">
              <a:lnSpc>
                <a:spcPct val="115000"/>
              </a:lnSpc>
              <a:spcBef>
                <a:spcPts val="0"/>
              </a:spcBef>
              <a:buFont typeface="Arial" panose="020B0604020202020204" pitchFamily="34" charset="0"/>
              <a:buChar char="‒"/>
            </a:pPr>
            <a:r>
              <a:rPr lang="es-GT" sz="1400" dirty="0">
                <a:effectLst/>
                <a:latin typeface="Times New Roman" panose="02020603050405020304" pitchFamily="18" charset="0"/>
                <a:ea typeface="Calibri" panose="020F0502020204030204" pitchFamily="34" charset="0"/>
                <a:cs typeface="Times New Roman" panose="02020603050405020304" pitchFamily="18" charset="0"/>
              </a:rPr>
              <a:t>Establecer requisitos mínimos de vacunación, verificación de vacunación, el uso de mascarillas y pruebas para combatir el COVID-19 en el lugar de trabajo;</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lvl="1" indent="-342900" algn="just">
              <a:lnSpc>
                <a:spcPct val="115000"/>
              </a:lnSpc>
              <a:spcBef>
                <a:spcPts val="0"/>
              </a:spcBef>
              <a:buFont typeface="Arial" panose="020B0604020202020204" pitchFamily="34" charset="0"/>
              <a:buChar char="‒"/>
            </a:pPr>
            <a:r>
              <a:rPr lang="es-GT" sz="1400" dirty="0">
                <a:effectLst/>
                <a:latin typeface="Times New Roman" panose="02020603050405020304" pitchFamily="18" charset="0"/>
                <a:ea typeface="Calibri" panose="020F0502020204030204" pitchFamily="34" charset="0"/>
                <a:cs typeface="Times New Roman" panose="02020603050405020304" pitchFamily="18" charset="0"/>
              </a:rPr>
              <a:t>Anular las leyes estatales y locales que interfieren con la autoridad del empleador para exigir la vacunación, el uso de mascarillas o las pruebas;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lvl="1" indent="-342900" algn="just">
              <a:lnSpc>
                <a:spcPct val="115000"/>
              </a:lnSpc>
              <a:spcBef>
                <a:spcPts val="0"/>
              </a:spcBef>
              <a:buFont typeface="Arial" panose="020B0604020202020204" pitchFamily="34" charset="0"/>
              <a:buChar char="‒"/>
            </a:pPr>
            <a:r>
              <a:rPr lang="es-GT" sz="1400" dirty="0">
                <a:effectLst/>
                <a:latin typeface="Times New Roman" panose="02020603050405020304" pitchFamily="18" charset="0"/>
                <a:ea typeface="Calibri" panose="020F0502020204030204" pitchFamily="34" charset="0"/>
                <a:cs typeface="Times New Roman" panose="02020603050405020304" pitchFamily="18" charset="0"/>
              </a:rPr>
              <a:t>Cubre a los empleadores con 100 o más empleados, ya sea en la </a:t>
            </a:r>
            <a:r>
              <a:rPr lang="es-GT" sz="1400" dirty="0">
                <a:latin typeface="Times New Roman" panose="02020603050405020304" pitchFamily="18" charset="0"/>
                <a:ea typeface="Calibri" panose="020F0502020204030204" pitchFamily="34" charset="0"/>
                <a:cs typeface="Times New Roman" panose="02020603050405020304" pitchFamily="18" charset="0"/>
              </a:rPr>
              <a:t>sucursal</a:t>
            </a:r>
            <a:r>
              <a:rPr lang="es-GT" sz="1400" dirty="0">
                <a:effectLst/>
                <a:latin typeface="Times New Roman" panose="02020603050405020304" pitchFamily="18" charset="0"/>
                <a:ea typeface="Calibri" panose="020F0502020204030204" pitchFamily="34" charset="0"/>
                <a:cs typeface="Times New Roman" panose="02020603050405020304" pitchFamily="18" charset="0"/>
              </a:rPr>
              <a:t> o en toda la compañía;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lvl="1" indent="-342900" algn="just">
              <a:lnSpc>
                <a:spcPct val="115000"/>
              </a:lnSpc>
              <a:spcBef>
                <a:spcPts val="0"/>
              </a:spcBef>
              <a:buFont typeface="Arial" panose="020B0604020202020204" pitchFamily="34" charset="0"/>
              <a:buChar char="‒"/>
            </a:pPr>
            <a:r>
              <a:rPr lang="es-GT" sz="1400" dirty="0">
                <a:effectLst/>
                <a:latin typeface="Times New Roman" panose="02020603050405020304" pitchFamily="18" charset="0"/>
                <a:ea typeface="Calibri" panose="020F0502020204030204" pitchFamily="34" charset="0"/>
                <a:cs typeface="Times New Roman" panose="02020603050405020304" pitchFamily="18" charset="0"/>
              </a:rPr>
              <a:t>Más de 80 millones de trabajadores para asistir.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5684864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A20B1-0211-4C80-AC8B-184ED0364DB8}"/>
              </a:ext>
            </a:extLst>
          </p:cNvPr>
          <p:cNvSpPr>
            <a:spLocks noGrp="1"/>
          </p:cNvSpPr>
          <p:nvPr>
            <p:ph type="title"/>
          </p:nvPr>
        </p:nvSpPr>
        <p:spPr/>
        <p:txBody>
          <a:bodyPr>
            <a:normAutofit fontScale="90000"/>
          </a:bodyPr>
          <a:lstStyle/>
          <a:p>
            <a:pPr marL="0" marR="0" algn="ctr">
              <a:lnSpc>
                <a:spcPct val="115000"/>
              </a:lnSpc>
              <a:spcBef>
                <a:spcPts val="0"/>
              </a:spcBef>
              <a:spcAft>
                <a:spcPts val="0"/>
              </a:spcAft>
            </a:pPr>
            <a:r>
              <a:rPr lang="es-GT" sz="2800" b="1" dirty="0">
                <a:solidFill>
                  <a:srgbClr val="D10A05"/>
                </a:solidFill>
              </a:rPr>
              <a:t>NTE de vacunación y pruebas de COVID-19</a:t>
            </a:r>
            <a:endParaRPr lang="en-US" sz="2800" b="1" dirty="0">
              <a:solidFill>
                <a:srgbClr val="D10A05"/>
              </a:solidFill>
            </a:endParaRPr>
          </a:p>
        </p:txBody>
      </p:sp>
      <p:sp>
        <p:nvSpPr>
          <p:cNvPr id="3" name="Content Placeholder 2">
            <a:extLst>
              <a:ext uri="{FF2B5EF4-FFF2-40B4-BE49-F238E27FC236}">
                <a16:creationId xmlns:a16="http://schemas.microsoft.com/office/drawing/2014/main" id="{85181FFE-76F6-43AD-AD77-8DF20D9AB3B5}"/>
              </a:ext>
            </a:extLst>
          </p:cNvPr>
          <p:cNvSpPr>
            <a:spLocks noGrp="1"/>
          </p:cNvSpPr>
          <p:nvPr>
            <p:ph idx="1"/>
          </p:nvPr>
        </p:nvSpPr>
        <p:spPr>
          <a:xfrm>
            <a:off x="1898100" y="1497472"/>
            <a:ext cx="6788699" cy="2721062"/>
          </a:xfrm>
        </p:spPr>
        <p:txBody>
          <a:bodyPr>
            <a:normAutofit/>
          </a:bodyPr>
          <a:lstStyle/>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Segunda dosis de Pfizer o Moderna, o dosis única de Johnson &amp; Johnson antes de una </a:t>
            </a:r>
            <a:r>
              <a:rPr lang="es-GT" sz="1800" i="1" dirty="0">
                <a:effectLst/>
                <a:latin typeface="Times New Roman" panose="02020603050405020304" pitchFamily="18" charset="0"/>
                <a:ea typeface="Calibri" panose="020F0502020204030204" pitchFamily="34" charset="0"/>
                <a:cs typeface="Times New Roman" panose="02020603050405020304" pitchFamily="18" charset="0"/>
              </a:rPr>
              <a:t>fecha específica;</a:t>
            </a: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Pagar el tiempo a los trabajadores para que se vacunen y para autorizar ausentismo con goce de sueldo para recuperarse de cualquier efecto secundario;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Determinar el estatus de vacunación de cada empleado;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Obtener prueba aceptable del estatus de vacunación de los empleados vacunados y mantener los registros.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2015378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B0D25-194B-465E-B472-E20416092BDD}"/>
              </a:ext>
            </a:extLst>
          </p:cNvPr>
          <p:cNvSpPr>
            <a:spLocks noGrp="1"/>
          </p:cNvSpPr>
          <p:nvPr>
            <p:ph type="title"/>
          </p:nvPr>
        </p:nvSpPr>
        <p:spPr>
          <a:xfrm>
            <a:off x="1898099" y="156352"/>
            <a:ext cx="6788699" cy="857250"/>
          </a:xfrm>
        </p:spPr>
        <p:txBody>
          <a:bodyPr>
            <a:noAutofit/>
          </a:bodyPr>
          <a:lstStyle/>
          <a:p>
            <a:pPr marL="0" marR="0" algn="ctr">
              <a:lnSpc>
                <a:spcPct val="115000"/>
              </a:lnSpc>
              <a:spcBef>
                <a:spcPts val="0"/>
              </a:spcBef>
              <a:spcAft>
                <a:spcPts val="0"/>
              </a:spcAft>
            </a:pPr>
            <a:r>
              <a:rPr lang="es-GT" sz="2400" b="1" dirty="0">
                <a:solidFill>
                  <a:srgbClr val="D10A05"/>
                </a:solidFill>
              </a:rPr>
              <a:t>NTE de vacunación y pruebas de COVID-19</a:t>
            </a:r>
            <a:endParaRPr lang="en-US" sz="2400" b="1" dirty="0">
              <a:solidFill>
                <a:srgbClr val="D10A05"/>
              </a:solidFill>
            </a:endParaRPr>
          </a:p>
        </p:txBody>
      </p:sp>
      <p:sp>
        <p:nvSpPr>
          <p:cNvPr id="3" name="Content Placeholder 2">
            <a:extLst>
              <a:ext uri="{FF2B5EF4-FFF2-40B4-BE49-F238E27FC236}">
                <a16:creationId xmlns:a16="http://schemas.microsoft.com/office/drawing/2014/main" id="{B883D175-4118-4A64-BF98-D31DF9026CF3}"/>
              </a:ext>
            </a:extLst>
          </p:cNvPr>
          <p:cNvSpPr>
            <a:spLocks noGrp="1"/>
          </p:cNvSpPr>
          <p:nvPr>
            <p:ph idx="1"/>
          </p:nvPr>
        </p:nvSpPr>
        <p:spPr>
          <a:xfrm>
            <a:off x="1898098" y="1116710"/>
            <a:ext cx="6788699" cy="2456366"/>
          </a:xfrm>
        </p:spPr>
        <p:txBody>
          <a:bodyPr>
            <a:normAutofit lnSpcReduction="10000"/>
          </a:bodyPr>
          <a:lstStyle/>
          <a:p>
            <a:pPr lvl="0">
              <a:lnSpc>
                <a:spcPct val="115000"/>
              </a:lnSpc>
              <a:spcBef>
                <a:spcPts val="0"/>
              </a:spcBef>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El empleado notificará inmediatamente cuando el resultado de la prueba </a:t>
            </a:r>
            <a:r>
              <a:rPr lang="es-GT" sz="1800" dirty="0">
                <a:latin typeface="Times New Roman" panose="02020603050405020304" pitchFamily="18" charset="0"/>
                <a:ea typeface="Calibri" panose="020F0502020204030204" pitchFamily="34" charset="0"/>
                <a:cs typeface="Times New Roman" panose="02020603050405020304" pitchFamily="18" charset="0"/>
              </a:rPr>
              <a:t>de COVID-19 </a:t>
            </a: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sea </a:t>
            </a:r>
            <a:r>
              <a:rPr lang="es-GT" sz="1800" dirty="0">
                <a:latin typeface="Times New Roman" panose="02020603050405020304" pitchFamily="18" charset="0"/>
                <a:ea typeface="Calibri" panose="020F0502020204030204" pitchFamily="34" charset="0"/>
                <a:cs typeface="Times New Roman" panose="02020603050405020304" pitchFamily="18" charset="0"/>
              </a:rPr>
              <a:t>positivo o </a:t>
            </a: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cuando reciba un diagnóstico</a:t>
            </a:r>
            <a:r>
              <a:rPr lang="es-GT" sz="1800" dirty="0">
                <a:latin typeface="Times New Roman" panose="02020603050405020304" pitchFamily="18" charset="0"/>
                <a:ea typeface="Calibri" panose="020F0502020204030204" pitchFamily="34" charset="0"/>
                <a:cs typeface="Times New Roman" panose="02020603050405020304" pitchFamily="18" charset="0"/>
              </a:rPr>
              <a:t> </a:t>
            </a: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positivo;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Los trabajadores que no están vacunados usará una máscara en el interior y se harán la prueba semanalmente;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Volvió a entrar en vigor el lunes 10/01/22;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15000"/>
              </a:lnSpc>
              <a:spcBef>
                <a:spcPts val="0"/>
              </a:spcBef>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La Corte Suprema dictaminó e</a:t>
            </a:r>
            <a:r>
              <a:rPr lang="es-GT" sz="1800" dirty="0">
                <a:latin typeface="Times New Roman" panose="02020603050405020304" pitchFamily="18" charset="0"/>
                <a:ea typeface="Calibri" panose="020F0502020204030204" pitchFamily="34" charset="0"/>
                <a:cs typeface="Times New Roman" panose="02020603050405020304" pitchFamily="18" charset="0"/>
              </a:rPr>
              <a:t>l jueves 13/01/22 que </a:t>
            </a: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OSHA carecía de la autoridad para imponer tal mandato.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1018528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DD029-BC46-48D0-98A1-8B2D964BD058}"/>
              </a:ext>
            </a:extLst>
          </p:cNvPr>
          <p:cNvSpPr>
            <a:spLocks noGrp="1"/>
          </p:cNvSpPr>
          <p:nvPr>
            <p:ph type="title"/>
          </p:nvPr>
        </p:nvSpPr>
        <p:spPr/>
        <p:txBody>
          <a:bodyPr>
            <a:noAutofit/>
          </a:bodyPr>
          <a:lstStyle/>
          <a:p>
            <a:pPr marL="0" marR="0" algn="ctr">
              <a:lnSpc>
                <a:spcPct val="115000"/>
              </a:lnSpc>
              <a:spcBef>
                <a:spcPts val="0"/>
              </a:spcBef>
              <a:spcAft>
                <a:spcPts val="0"/>
              </a:spcAft>
            </a:pPr>
            <a:r>
              <a:rPr lang="es-GT" sz="2800" b="1" dirty="0">
                <a:solidFill>
                  <a:srgbClr val="C00000"/>
                </a:solidFill>
              </a:rPr>
              <a:t>NTE de Salud COVID-19</a:t>
            </a:r>
            <a:endParaRPr lang="en-US" sz="2800" b="1" dirty="0">
              <a:solidFill>
                <a:srgbClr val="C00000"/>
              </a:solidFill>
            </a:endParaRPr>
          </a:p>
        </p:txBody>
      </p:sp>
      <p:sp>
        <p:nvSpPr>
          <p:cNvPr id="3" name="Content Placeholder 2">
            <a:extLst>
              <a:ext uri="{FF2B5EF4-FFF2-40B4-BE49-F238E27FC236}">
                <a16:creationId xmlns:a16="http://schemas.microsoft.com/office/drawing/2014/main" id="{43438140-86B0-4B56-9144-02DFA8388A66}"/>
              </a:ext>
            </a:extLst>
          </p:cNvPr>
          <p:cNvSpPr>
            <a:spLocks noGrp="1"/>
          </p:cNvSpPr>
          <p:nvPr>
            <p:ph idx="1"/>
          </p:nvPr>
        </p:nvSpPr>
        <p:spPr>
          <a:xfrm>
            <a:off x="1898100" y="1623460"/>
            <a:ext cx="6788699" cy="3340426"/>
          </a:xfrm>
        </p:spPr>
        <p:txBody>
          <a:bodyPr>
            <a:normAutofit/>
          </a:bodyPr>
          <a:lstStyle/>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Publicado y con efecto desde el 21 de junio de 2021;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Se aplica a todos los establecimientos en los que cualquier empleado presta servicios de asistencia médica o de apoyo a la asistencia médica;</a:t>
            </a:r>
          </a:p>
          <a:p>
            <a:pPr marL="342900" marR="0" lvl="0" indent="-342900">
              <a:lnSpc>
                <a:spcPct val="115000"/>
              </a:lnSpc>
              <a:spcBef>
                <a:spcPts val="0"/>
              </a:spcBef>
              <a:spcAft>
                <a:spcPts val="0"/>
              </a:spcAft>
              <a:buFont typeface="Symbol" panose="05050102010706020507" pitchFamily="18" charset="2"/>
              <a:buChar char=""/>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Algunas excepciones (primeros auxilios administrados por alguien que no es un profesional médico autorizado, prescripción de recetas en un entorno minorista, entornos de atención ambulatoria no hospitalaria en los que todos los empleados están totalmente vacunados).</a:t>
            </a:r>
          </a:p>
        </p:txBody>
      </p:sp>
    </p:spTree>
    <p:extLst>
      <p:ext uri="{BB962C8B-B14F-4D97-AF65-F5344CB8AC3E}">
        <p14:creationId xmlns:p14="http://schemas.microsoft.com/office/powerpoint/2010/main" val="138938565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C9DC2-38CE-490F-A41B-C5A6536B5037}"/>
              </a:ext>
            </a:extLst>
          </p:cNvPr>
          <p:cNvSpPr>
            <a:spLocks noGrp="1"/>
          </p:cNvSpPr>
          <p:nvPr>
            <p:ph type="title"/>
          </p:nvPr>
        </p:nvSpPr>
        <p:spPr>
          <a:xfrm>
            <a:off x="1898100" y="337820"/>
            <a:ext cx="6788699" cy="857250"/>
          </a:xfrm>
        </p:spPr>
        <p:txBody>
          <a:bodyPr>
            <a:noAutofit/>
          </a:bodyPr>
          <a:lstStyle/>
          <a:p>
            <a:pPr marL="0" marR="0" algn="ctr">
              <a:lnSpc>
                <a:spcPct val="115000"/>
              </a:lnSpc>
              <a:spcBef>
                <a:spcPts val="0"/>
              </a:spcBef>
              <a:spcAft>
                <a:spcPts val="0"/>
              </a:spcAft>
            </a:pPr>
            <a:r>
              <a:rPr lang="es-GT" sz="2800" b="1" dirty="0">
                <a:solidFill>
                  <a:srgbClr val="C00000"/>
                </a:solidFill>
              </a:rPr>
              <a:t>Requisitos clave del NTE de atención médica por COVID-19</a:t>
            </a:r>
            <a:endParaRPr lang="en-US" sz="2800" b="1" dirty="0">
              <a:solidFill>
                <a:srgbClr val="C00000"/>
              </a:solidFill>
            </a:endParaRPr>
          </a:p>
        </p:txBody>
      </p:sp>
      <p:sp>
        <p:nvSpPr>
          <p:cNvPr id="3" name="Content Placeholder 2">
            <a:extLst>
              <a:ext uri="{FF2B5EF4-FFF2-40B4-BE49-F238E27FC236}">
                <a16:creationId xmlns:a16="http://schemas.microsoft.com/office/drawing/2014/main" id="{6F566DFC-66E7-4147-BC77-D593A93BFDF0}"/>
              </a:ext>
            </a:extLst>
          </p:cNvPr>
          <p:cNvSpPr>
            <a:spLocks noGrp="1"/>
          </p:cNvSpPr>
          <p:nvPr>
            <p:ph idx="1"/>
          </p:nvPr>
        </p:nvSpPr>
        <p:spPr>
          <a:xfrm>
            <a:off x="1898100" y="1577740"/>
            <a:ext cx="6788699" cy="3088455"/>
          </a:xfrm>
        </p:spPr>
        <p:txBody>
          <a:bodyPr>
            <a:normAutofit fontScale="92500"/>
          </a:bodyPr>
          <a:lstStyle/>
          <a:p>
            <a:pPr marL="342900" marR="0" lvl="0" indent="-342900">
              <a:lnSpc>
                <a:spcPct val="115000"/>
              </a:lnSpc>
              <a:spcBef>
                <a:spcPts val="0"/>
              </a:spcBef>
              <a:spcAft>
                <a:spcPts val="0"/>
              </a:spcAft>
              <a:buFont typeface="Symbol" panose="05050102010706020507" pitchFamily="18" charset="2"/>
              <a:buChar char=""/>
            </a:pPr>
            <a:r>
              <a:rPr lang="es-GT" sz="2000" dirty="0">
                <a:effectLst/>
                <a:latin typeface="Times New Roman" panose="02020603050405020304" pitchFamily="18" charset="0"/>
                <a:ea typeface="Calibri" panose="020F0502020204030204" pitchFamily="34" charset="0"/>
                <a:cs typeface="Times New Roman" panose="02020603050405020304" pitchFamily="18" charset="0"/>
              </a:rPr>
              <a:t>Cada lugar de trabajo deberá realizar una evaluación de riesgos para identificar los peligros asociados con COVID-19;</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2000" dirty="0">
                <a:effectLst/>
                <a:latin typeface="Times New Roman" panose="02020603050405020304" pitchFamily="18" charset="0"/>
                <a:ea typeface="Calibri" panose="020F0502020204030204" pitchFamily="34" charset="0"/>
                <a:cs typeface="Times New Roman" panose="02020603050405020304" pitchFamily="18" charset="0"/>
              </a:rPr>
              <a:t>Implementar un plan COVID-19 para abordar los peligros identificados;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lvl="1" indent="-342900">
              <a:lnSpc>
                <a:spcPct val="115000"/>
              </a:lnSpc>
              <a:spcBef>
                <a:spcPts val="0"/>
              </a:spcBef>
              <a:buFont typeface="Arial" panose="020B0604020202020204" pitchFamily="34" charset="0"/>
              <a:buChar char="‒"/>
            </a:pPr>
            <a:r>
              <a:rPr lang="es-GT" sz="1700" dirty="0">
                <a:effectLst/>
                <a:latin typeface="Times New Roman" panose="02020603050405020304" pitchFamily="18" charset="0"/>
                <a:ea typeface="Calibri" panose="020F0502020204030204" pitchFamily="34" charset="0"/>
                <a:cs typeface="Times New Roman" panose="02020603050405020304" pitchFamily="18" charset="0"/>
              </a:rPr>
              <a:t>Si el empleador tiene 10 o más empleados, el plan debe estar por escrito;</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lvl="1" indent="-342900">
              <a:lnSpc>
                <a:spcPct val="115000"/>
              </a:lnSpc>
              <a:spcBef>
                <a:spcPts val="0"/>
              </a:spcBef>
              <a:buFont typeface="Arial" panose="020B0604020202020204" pitchFamily="34" charset="0"/>
              <a:buChar char="‒"/>
            </a:pPr>
            <a:r>
              <a:rPr lang="es-GT" sz="1700" dirty="0">
                <a:effectLst/>
                <a:latin typeface="Times New Roman" panose="02020603050405020304" pitchFamily="18" charset="0"/>
                <a:ea typeface="Calibri" panose="020F0502020204030204" pitchFamily="34" charset="0"/>
                <a:cs typeface="Times New Roman" panose="02020603050405020304" pitchFamily="18" charset="0"/>
              </a:rPr>
              <a:t>Debe incluir políticas y procedimientos para determinar el estatus de vacunación del empleado;</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lvl="1" indent="-342900">
              <a:lnSpc>
                <a:spcPct val="115000"/>
              </a:lnSpc>
              <a:spcBef>
                <a:spcPts val="0"/>
              </a:spcBef>
              <a:buFont typeface="Arial" panose="020B0604020202020204" pitchFamily="34" charset="0"/>
              <a:buChar char="‒"/>
            </a:pPr>
            <a:r>
              <a:rPr lang="es-GT" sz="1700" dirty="0">
                <a:effectLst/>
                <a:latin typeface="Times New Roman" panose="02020603050405020304" pitchFamily="18" charset="0"/>
                <a:ea typeface="Calibri" panose="020F0502020204030204" pitchFamily="34" charset="0"/>
                <a:cs typeface="Times New Roman" panose="02020603050405020304" pitchFamily="18" charset="0"/>
              </a:rPr>
              <a:t>Involucrar a los empleados en la elaboración del plan;</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lvl="1" indent="-342900">
              <a:lnSpc>
                <a:spcPct val="115000"/>
              </a:lnSpc>
              <a:spcBef>
                <a:spcPts val="0"/>
              </a:spcBef>
              <a:buFont typeface="Arial" panose="020B0604020202020204" pitchFamily="34" charset="0"/>
              <a:buChar char="‒"/>
            </a:pPr>
            <a:r>
              <a:rPr lang="es-GT" sz="1700" dirty="0">
                <a:effectLst/>
                <a:latin typeface="Times New Roman" panose="02020603050405020304" pitchFamily="18" charset="0"/>
                <a:ea typeface="Calibri" panose="020F0502020204030204" pitchFamily="34" charset="0"/>
                <a:cs typeface="Times New Roman" panose="02020603050405020304" pitchFamily="18" charset="0"/>
              </a:rPr>
              <a:t>Designar un coordinador con conocimiento y autoridad.</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6677940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C5233-8346-4AC8-BF9D-E3B3F754D4D9}"/>
              </a:ext>
            </a:extLst>
          </p:cNvPr>
          <p:cNvSpPr>
            <a:spLocks noGrp="1"/>
          </p:cNvSpPr>
          <p:nvPr>
            <p:ph type="title"/>
          </p:nvPr>
        </p:nvSpPr>
        <p:spPr>
          <a:xfrm>
            <a:off x="1898100" y="161777"/>
            <a:ext cx="6788699" cy="857250"/>
          </a:xfrm>
        </p:spPr>
        <p:txBody>
          <a:bodyPr>
            <a:noAutofit/>
          </a:bodyPr>
          <a:lstStyle/>
          <a:p>
            <a:pPr marL="0" marR="0" algn="ctr">
              <a:lnSpc>
                <a:spcPct val="115000"/>
              </a:lnSpc>
              <a:spcBef>
                <a:spcPts val="0"/>
              </a:spcBef>
              <a:spcAft>
                <a:spcPts val="0"/>
              </a:spcAft>
            </a:pPr>
            <a:r>
              <a:rPr lang="es-GT" sz="2800" b="1" dirty="0">
                <a:solidFill>
                  <a:srgbClr val="C00000"/>
                </a:solidFill>
              </a:rPr>
              <a:t>NTE de Salud COVID-19</a:t>
            </a:r>
            <a:endParaRPr lang="en-US" sz="2800" b="1" dirty="0">
              <a:solidFill>
                <a:srgbClr val="C00000"/>
              </a:solidFill>
            </a:endParaRPr>
          </a:p>
        </p:txBody>
      </p:sp>
      <p:sp>
        <p:nvSpPr>
          <p:cNvPr id="7" name="TextBox 6">
            <a:extLst>
              <a:ext uri="{FF2B5EF4-FFF2-40B4-BE49-F238E27FC236}">
                <a16:creationId xmlns:a16="http://schemas.microsoft.com/office/drawing/2014/main" id="{2FE97E4E-0863-4F64-AF8D-A90EE0B109CE}"/>
              </a:ext>
            </a:extLst>
          </p:cNvPr>
          <p:cNvSpPr txBox="1"/>
          <p:nvPr/>
        </p:nvSpPr>
        <p:spPr>
          <a:xfrm>
            <a:off x="1548934" y="1089471"/>
            <a:ext cx="7488740" cy="3646960"/>
          </a:xfrm>
          <a:prstGeom prst="rect">
            <a:avLst/>
          </a:prstGeom>
          <a:noFill/>
        </p:spPr>
        <p:txBody>
          <a:bodyPr wrap="square">
            <a:spAutoFit/>
          </a:bodyPr>
          <a:lstStyle/>
          <a:p>
            <a:pPr marL="342900" marR="0" lvl="0" indent="-342900">
              <a:lnSpc>
                <a:spcPct val="115000"/>
              </a:lnSpc>
              <a:spcBef>
                <a:spcPts val="0"/>
              </a:spcBef>
              <a:spcAft>
                <a:spcPts val="0"/>
              </a:spcAft>
              <a:buFont typeface="Symbol" panose="05050102010706020507" pitchFamily="18" charset="2"/>
              <a:buChar char=""/>
            </a:pPr>
            <a:r>
              <a:rPr lang="es-GT" sz="2000" dirty="0">
                <a:effectLst/>
                <a:latin typeface="Times New Roman" panose="02020603050405020304" pitchFamily="18" charset="0"/>
                <a:ea typeface="Calibri" panose="020F0502020204030204" pitchFamily="34" charset="0"/>
                <a:cs typeface="Times New Roman" panose="02020603050405020304" pitchFamily="18" charset="0"/>
              </a:rPr>
              <a:t>Máscaras faciales;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15000"/>
              </a:lnSpc>
              <a:buFont typeface="Arial" panose="020B0604020202020204" pitchFamily="34" charset="0"/>
              <a:buChar char="‒"/>
            </a:pPr>
            <a:r>
              <a:rPr lang="es-GT" dirty="0">
                <a:effectLst/>
                <a:latin typeface="Times New Roman" panose="02020603050405020304" pitchFamily="18" charset="0"/>
                <a:ea typeface="Calibri" panose="020F0502020204030204" pitchFamily="34" charset="0"/>
                <a:cs typeface="Times New Roman" panose="02020603050405020304" pitchFamily="18" charset="0"/>
              </a:rPr>
              <a:t>Proporcionar y asegurarse de que los empleados usen mascarillas faciales sobre la nariz y la boca cuando estén en interiores, y en vehículos con otros trabajadores;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15000"/>
              </a:lnSpc>
              <a:buFont typeface="Arial" panose="020B0604020202020204" pitchFamily="34" charset="0"/>
              <a:buChar char="‒"/>
            </a:pPr>
            <a:r>
              <a:rPr lang="es-GT" dirty="0">
                <a:effectLst/>
                <a:latin typeface="Times New Roman" panose="02020603050405020304" pitchFamily="18" charset="0"/>
                <a:ea typeface="Calibri" panose="020F0502020204030204" pitchFamily="34" charset="0"/>
                <a:cs typeface="Times New Roman" panose="02020603050405020304" pitchFamily="18" charset="0"/>
              </a:rPr>
              <a:t>Se proporcionarán mascarillas en una cantidad de al menos una por día.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2000" dirty="0">
                <a:effectLst/>
                <a:latin typeface="Times New Roman" panose="02020603050405020304" pitchFamily="18" charset="0"/>
                <a:ea typeface="Calibri" panose="020F0502020204030204" pitchFamily="34" charset="0"/>
                <a:cs typeface="Times New Roman" panose="02020603050405020304" pitchFamily="18" charset="0"/>
              </a:rPr>
              <a:t>Las excepciones al requisito de mascarillas faciales incluyen:</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15000"/>
              </a:lnSpc>
              <a:buFont typeface="Arial" panose="020B0604020202020204" pitchFamily="34" charset="0"/>
              <a:buChar char="‒"/>
            </a:pPr>
            <a:r>
              <a:rPr lang="es-GT" dirty="0">
                <a:effectLst/>
                <a:latin typeface="Times New Roman" panose="02020603050405020304" pitchFamily="18" charset="0"/>
                <a:ea typeface="Calibri" panose="020F0502020204030204" pitchFamily="34" charset="0"/>
                <a:cs typeface="Times New Roman" panose="02020603050405020304" pitchFamily="18" charset="0"/>
              </a:rPr>
              <a:t>Cuando alguien esté solo en una habitación;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15000"/>
              </a:lnSpc>
              <a:buFont typeface="Arial" panose="020B0604020202020204" pitchFamily="34" charset="0"/>
              <a:buChar char="‒"/>
            </a:pPr>
            <a:r>
              <a:rPr lang="es-GT" dirty="0">
                <a:effectLst/>
                <a:latin typeface="Times New Roman" panose="02020603050405020304" pitchFamily="18" charset="0"/>
                <a:ea typeface="Calibri" panose="020F0502020204030204" pitchFamily="34" charset="0"/>
                <a:cs typeface="Times New Roman" panose="02020603050405020304" pitchFamily="18" charset="0"/>
              </a:rPr>
              <a:t>Cuando alguien come o bebe a 6 pies de distancia;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15000"/>
              </a:lnSpc>
              <a:buFont typeface="Arial" panose="020B0604020202020204" pitchFamily="34" charset="0"/>
              <a:buChar char="‒"/>
            </a:pPr>
            <a:r>
              <a:rPr lang="es-GT" dirty="0">
                <a:effectLst/>
                <a:latin typeface="Times New Roman" panose="02020603050405020304" pitchFamily="18" charset="0"/>
                <a:ea typeface="Calibri" panose="020F0502020204030204" pitchFamily="34" charset="0"/>
                <a:cs typeface="Times New Roman" panose="02020603050405020304" pitchFamily="18" charset="0"/>
              </a:rPr>
              <a:t>Cuando hay que ver la boca para comunicarse;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15000"/>
              </a:lnSpc>
              <a:buFont typeface="Arial" panose="020B0604020202020204" pitchFamily="34" charset="0"/>
              <a:buChar char="‒"/>
            </a:pPr>
            <a:r>
              <a:rPr lang="es-GT" dirty="0">
                <a:effectLst/>
                <a:latin typeface="Times New Roman" panose="02020603050405020304" pitchFamily="18" charset="0"/>
                <a:ea typeface="Calibri" panose="020F0502020204030204" pitchFamily="34" charset="0"/>
                <a:cs typeface="Times New Roman" panose="02020603050405020304" pitchFamily="18" charset="0"/>
              </a:rPr>
              <a:t>Razones médicas.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4695158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894A5-1823-4076-8DDF-862748429401}"/>
              </a:ext>
            </a:extLst>
          </p:cNvPr>
          <p:cNvSpPr>
            <a:spLocks noGrp="1"/>
          </p:cNvSpPr>
          <p:nvPr>
            <p:ph type="title"/>
          </p:nvPr>
        </p:nvSpPr>
        <p:spPr/>
        <p:txBody>
          <a:bodyPr>
            <a:noAutofit/>
          </a:bodyPr>
          <a:lstStyle/>
          <a:p>
            <a:pPr marL="0" marR="0" algn="ctr">
              <a:lnSpc>
                <a:spcPct val="115000"/>
              </a:lnSpc>
              <a:spcBef>
                <a:spcPts val="0"/>
              </a:spcBef>
              <a:spcAft>
                <a:spcPts val="0"/>
              </a:spcAft>
            </a:pPr>
            <a:r>
              <a:rPr lang="es-GT" sz="2800" b="1" dirty="0">
                <a:solidFill>
                  <a:srgbClr val="C00000"/>
                </a:solidFill>
              </a:rPr>
              <a:t>NTE de Salud COVID-19</a:t>
            </a:r>
            <a:endParaRPr lang="en-US" sz="2800" b="1" dirty="0">
              <a:solidFill>
                <a:srgbClr val="C00000"/>
              </a:solidFill>
            </a:endParaRPr>
          </a:p>
        </p:txBody>
      </p:sp>
      <p:sp>
        <p:nvSpPr>
          <p:cNvPr id="3" name="Content Placeholder 2">
            <a:extLst>
              <a:ext uri="{FF2B5EF4-FFF2-40B4-BE49-F238E27FC236}">
                <a16:creationId xmlns:a16="http://schemas.microsoft.com/office/drawing/2014/main" id="{33495F31-CE99-4D39-8C33-A80E0025DFC2}"/>
              </a:ext>
            </a:extLst>
          </p:cNvPr>
          <p:cNvSpPr>
            <a:spLocks noGrp="1"/>
          </p:cNvSpPr>
          <p:nvPr>
            <p:ph idx="1"/>
          </p:nvPr>
        </p:nvSpPr>
        <p:spPr>
          <a:xfrm>
            <a:off x="1898100" y="1430470"/>
            <a:ext cx="6788699" cy="2531291"/>
          </a:xfrm>
        </p:spPr>
        <p:txBody>
          <a:bodyPr>
            <a:noAutofit/>
          </a:bodyPr>
          <a:lstStyle/>
          <a:p>
            <a:pPr marL="342900" marR="0" lvl="0" indent="-342900" algn="just">
              <a:lnSpc>
                <a:spcPct val="115000"/>
              </a:lnSpc>
              <a:spcBef>
                <a:spcPts val="0"/>
              </a:spcBef>
              <a:spcAft>
                <a:spcPts val="0"/>
              </a:spcAft>
              <a:buFont typeface="Symbol" panose="05050102010706020507" pitchFamily="18" charset="2"/>
              <a:buChar char=""/>
            </a:pPr>
            <a:r>
              <a:rPr lang="es-GT" sz="2000" dirty="0">
                <a:effectLst/>
                <a:latin typeface="Times New Roman" panose="02020603050405020304" pitchFamily="18" charset="0"/>
                <a:ea typeface="Calibri" panose="020F0502020204030204" pitchFamily="34" charset="0"/>
                <a:cs typeface="Times New Roman" panose="02020603050405020304" pitchFamily="18" charset="0"/>
              </a:rPr>
              <a:t>Limitar y controlar los puntos de entrada a los establecimientos donde se brinda atención directa al paciente;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s-GT" sz="2000" dirty="0">
                <a:effectLst/>
                <a:latin typeface="Times New Roman" panose="02020603050405020304" pitchFamily="18" charset="0"/>
                <a:ea typeface="Calibri" panose="020F0502020204030204" pitchFamily="34" charset="0"/>
                <a:cs typeface="Times New Roman" panose="02020603050405020304" pitchFamily="18" charset="0"/>
              </a:rPr>
              <a:t>Cada empleado debe mantener el distanciamiento físico de 6 pies cuando esté en interiores, a menos que se pueda demostrar que no es posible;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lvl="1" indent="-342900" algn="just">
              <a:lnSpc>
                <a:spcPct val="115000"/>
              </a:lnSpc>
              <a:spcBef>
                <a:spcPts val="0"/>
              </a:spcBef>
              <a:buFont typeface="Arial" panose="020B0604020202020204" pitchFamily="34" charset="0"/>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Esto no incluye exposiciones momentáneas en movimiento.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574448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05542-5C02-4A83-A093-CE9D586A15D5}"/>
              </a:ext>
            </a:extLst>
          </p:cNvPr>
          <p:cNvSpPr>
            <a:spLocks noGrp="1"/>
          </p:cNvSpPr>
          <p:nvPr>
            <p:ph type="title"/>
          </p:nvPr>
        </p:nvSpPr>
        <p:spPr/>
        <p:txBody>
          <a:bodyPr>
            <a:normAutofit/>
          </a:bodyPr>
          <a:lstStyle/>
          <a:p>
            <a:pPr>
              <a:lnSpc>
                <a:spcPct val="107000"/>
              </a:lnSpc>
              <a:spcAft>
                <a:spcPts val="800"/>
              </a:spcAft>
            </a:pPr>
            <a:r>
              <a:rPr lang="es-GT" sz="3200" b="1" dirty="0">
                <a:solidFill>
                  <a:srgbClr val="D10A05"/>
                </a:solidFill>
              </a:rPr>
              <a:t>Derechos de los trabajadores</a:t>
            </a:r>
            <a:endParaRPr lang="en-US" sz="3200" b="1" dirty="0">
              <a:solidFill>
                <a:srgbClr val="D10A05"/>
              </a:solidFill>
            </a:endParaRPr>
          </a:p>
        </p:txBody>
      </p:sp>
      <p:sp>
        <p:nvSpPr>
          <p:cNvPr id="3" name="Content Placeholder 2">
            <a:extLst>
              <a:ext uri="{FF2B5EF4-FFF2-40B4-BE49-F238E27FC236}">
                <a16:creationId xmlns:a16="http://schemas.microsoft.com/office/drawing/2014/main" id="{50013238-97C8-449C-A4A2-4A5412F1E3FA}"/>
              </a:ext>
            </a:extLst>
          </p:cNvPr>
          <p:cNvSpPr>
            <a:spLocks noGrp="1"/>
          </p:cNvSpPr>
          <p:nvPr>
            <p:ph idx="1"/>
          </p:nvPr>
        </p:nvSpPr>
        <p:spPr>
          <a:xfrm>
            <a:off x="1898100" y="1976743"/>
            <a:ext cx="6788699" cy="2015085"/>
          </a:xfrm>
        </p:spPr>
        <p:txBody>
          <a:bodyPr>
            <a:normAutofit fontScale="92500" lnSpcReduction="20000"/>
          </a:bodyPr>
          <a:lstStyle/>
          <a:p>
            <a:pPr marL="457200" marR="0" lvl="1" indent="0">
              <a:spcBef>
                <a:spcPts val="0"/>
              </a:spcBef>
              <a:spcAft>
                <a:spcPts val="800"/>
              </a:spcAft>
              <a:buNone/>
            </a:pPr>
            <a:r>
              <a:rPr lang="es-GT" sz="2500" dirty="0"/>
              <a:t>Los trabajadores tienen derecho a:</a:t>
            </a:r>
            <a:endParaRPr lang="en-US" sz="2500" dirty="0"/>
          </a:p>
          <a:p>
            <a:pPr marR="0" lvl="1">
              <a:spcBef>
                <a:spcPts val="0"/>
              </a:spcBef>
              <a:spcAft>
                <a:spcPts val="0"/>
              </a:spcAft>
            </a:pPr>
            <a:r>
              <a:rPr lang="es-GT" sz="2500" dirty="0"/>
              <a:t>Impugnar el período de eliminación del peligro;</a:t>
            </a:r>
            <a:endParaRPr lang="en-US" sz="2500" dirty="0"/>
          </a:p>
          <a:p>
            <a:pPr marR="0" lvl="1">
              <a:spcBef>
                <a:spcPts val="0"/>
              </a:spcBef>
              <a:spcAft>
                <a:spcPts val="0"/>
              </a:spcAft>
            </a:pPr>
            <a:r>
              <a:rPr lang="es-GT" sz="2500" dirty="0"/>
              <a:t>Participar en los procedimientos de cumplimiento con las normas;</a:t>
            </a:r>
            <a:endParaRPr lang="en-US" sz="2500" dirty="0"/>
          </a:p>
          <a:p>
            <a:pPr marR="0" lvl="1">
              <a:spcBef>
                <a:spcPts val="0"/>
              </a:spcBef>
              <a:spcAft>
                <a:spcPts val="800"/>
              </a:spcAft>
            </a:pPr>
            <a:r>
              <a:rPr lang="es-GT" sz="2500" dirty="0"/>
              <a:t>“Denunciar” a los empleadores;</a:t>
            </a:r>
            <a:endParaRPr lang="en-US" sz="2500" dirty="0"/>
          </a:p>
          <a:p>
            <a:pPr lvl="1">
              <a:spcBef>
                <a:spcPts val="0"/>
              </a:spcBef>
              <a:spcAft>
                <a:spcPts val="800"/>
              </a:spcAft>
            </a:pPr>
            <a:r>
              <a:rPr lang="es-GT" sz="2500" dirty="0"/>
              <a:t>Protección contra la discriminación.</a:t>
            </a:r>
            <a:endParaRPr lang="en-US" sz="2500" dirty="0"/>
          </a:p>
        </p:txBody>
      </p:sp>
    </p:spTree>
    <p:extLst>
      <p:ext uri="{BB962C8B-B14F-4D97-AF65-F5344CB8AC3E}">
        <p14:creationId xmlns:p14="http://schemas.microsoft.com/office/powerpoint/2010/main" val="296125296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93936-F569-40B9-9F55-88F110B9B62E}"/>
              </a:ext>
            </a:extLst>
          </p:cNvPr>
          <p:cNvSpPr>
            <a:spLocks noGrp="1"/>
          </p:cNvSpPr>
          <p:nvPr>
            <p:ph type="title"/>
          </p:nvPr>
        </p:nvSpPr>
        <p:spPr/>
        <p:txBody>
          <a:bodyPr>
            <a:noAutofit/>
          </a:bodyPr>
          <a:lstStyle/>
          <a:p>
            <a:pPr marL="457200" marR="0" algn="ctr">
              <a:lnSpc>
                <a:spcPct val="115000"/>
              </a:lnSpc>
              <a:spcBef>
                <a:spcPts val="0"/>
              </a:spcBef>
              <a:spcAft>
                <a:spcPts val="0"/>
              </a:spcAft>
            </a:pPr>
            <a:r>
              <a:rPr lang="es-GT" sz="2800" b="1" dirty="0">
                <a:solidFill>
                  <a:srgbClr val="C00000"/>
                </a:solidFill>
              </a:rPr>
              <a:t>NTE de Salud COVID-19</a:t>
            </a:r>
            <a:endParaRPr lang="en-US" sz="2800" b="1" dirty="0">
              <a:solidFill>
                <a:srgbClr val="C00000"/>
              </a:solidFill>
            </a:endParaRPr>
          </a:p>
        </p:txBody>
      </p:sp>
      <p:sp>
        <p:nvSpPr>
          <p:cNvPr id="3" name="Content Placeholder 2">
            <a:extLst>
              <a:ext uri="{FF2B5EF4-FFF2-40B4-BE49-F238E27FC236}">
                <a16:creationId xmlns:a16="http://schemas.microsoft.com/office/drawing/2014/main" id="{C1FA9C2D-E57C-42AA-AE00-31B557B1156D}"/>
              </a:ext>
            </a:extLst>
          </p:cNvPr>
          <p:cNvSpPr>
            <a:spLocks noGrp="1"/>
          </p:cNvSpPr>
          <p:nvPr>
            <p:ph idx="1"/>
          </p:nvPr>
        </p:nvSpPr>
        <p:spPr>
          <a:xfrm>
            <a:off x="1898100" y="1569647"/>
            <a:ext cx="6788699" cy="3070553"/>
          </a:xfrm>
        </p:spPr>
        <p:txBody>
          <a:bodyPr>
            <a:normAutofit/>
          </a:bodyPr>
          <a:lstStyle/>
          <a:p>
            <a:pPr marL="342900" marR="0" lvl="0" indent="-342900" algn="just">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Limpiar las superficies y los equipos de alto contacto al menos una vez al día;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Retirar a cualquier empleado que resulte positivo de COVID-19 o que un personal médico con licencia le haya dicho que se sospecha que tiene COVID-19;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Proporcionar tiempo libre pagado para vacunación y por  los efectos secundarios de las vacunas;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Capacitar a los empleados sobre las políticas y procedimientos del lugar de trabajo con respecto a COVID-19 de acuerdo con el NTE.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036314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49950-F9EF-43E0-871E-5E7190694154}"/>
              </a:ext>
            </a:extLst>
          </p:cNvPr>
          <p:cNvSpPr>
            <a:spLocks noGrp="1"/>
          </p:cNvSpPr>
          <p:nvPr>
            <p:ph type="title"/>
          </p:nvPr>
        </p:nvSpPr>
        <p:spPr>
          <a:xfrm>
            <a:off x="2654713" y="382630"/>
            <a:ext cx="5275472" cy="857250"/>
          </a:xfrm>
        </p:spPr>
        <p:txBody>
          <a:bodyPr>
            <a:noAutofit/>
          </a:bodyPr>
          <a:lstStyle/>
          <a:p>
            <a:pPr marL="457200" marR="0" algn="ctr">
              <a:lnSpc>
                <a:spcPct val="115000"/>
              </a:lnSpc>
              <a:spcBef>
                <a:spcPts val="0"/>
              </a:spcBef>
              <a:spcAft>
                <a:spcPts val="0"/>
              </a:spcAft>
            </a:pPr>
            <a:r>
              <a:rPr lang="es-GT" sz="2800" b="1" dirty="0">
                <a:solidFill>
                  <a:srgbClr val="D10A05"/>
                </a:solidFill>
              </a:rPr>
              <a:t>Estándar de EPP de OSHA</a:t>
            </a:r>
            <a:endParaRPr lang="en-US" sz="2800" b="1" dirty="0">
              <a:solidFill>
                <a:srgbClr val="D10A05"/>
              </a:solidFill>
            </a:endParaRPr>
          </a:p>
        </p:txBody>
      </p:sp>
      <p:sp>
        <p:nvSpPr>
          <p:cNvPr id="3" name="Content Placeholder 2">
            <a:extLst>
              <a:ext uri="{FF2B5EF4-FFF2-40B4-BE49-F238E27FC236}">
                <a16:creationId xmlns:a16="http://schemas.microsoft.com/office/drawing/2014/main" id="{4044CE9A-DD13-491E-A882-582DCBC51884}"/>
              </a:ext>
            </a:extLst>
          </p:cNvPr>
          <p:cNvSpPr>
            <a:spLocks noGrp="1"/>
          </p:cNvSpPr>
          <p:nvPr>
            <p:ph idx="1"/>
          </p:nvPr>
        </p:nvSpPr>
        <p:spPr>
          <a:xfrm>
            <a:off x="1898100" y="1497472"/>
            <a:ext cx="6788699" cy="2911796"/>
          </a:xfrm>
        </p:spPr>
        <p:txBody>
          <a:bodyPr>
            <a:normAutofit/>
          </a:bodyPr>
          <a:lstStyle/>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Cuando sea aplicable, la norma de EPP de OSHA requiere que los empleadores: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Llevar a cabo una evaluación para EPP;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15000"/>
              </a:lnSpc>
              <a:spcBef>
                <a:spcPts val="0"/>
              </a:spcBef>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Proporcionar </a:t>
            </a:r>
            <a:r>
              <a:rPr lang="es-GT" sz="1800" dirty="0">
                <a:latin typeface="Times New Roman" panose="02020603050405020304" pitchFamily="18" charset="0"/>
                <a:ea typeface="Calibri" panose="020F0502020204030204" pitchFamily="34" charset="0"/>
                <a:cs typeface="Times New Roman" panose="02020603050405020304" pitchFamily="18" charset="0"/>
              </a:rPr>
              <a:t>sin costo EPP </a:t>
            </a: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apropiado para el peligro;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Capacitar a los empleados sobre cómo ponerse (vestirse) y quitarse (desvestirse) el EPP;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Capacitar a los trabajadores para mantener, almacenar y reemplazar el EPP;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Proporcionar evaluación médica y pruebas de ajuste.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3468404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D13C0-CE18-40B9-9E91-0517BB333DBF}"/>
              </a:ext>
            </a:extLst>
          </p:cNvPr>
          <p:cNvSpPr>
            <a:spLocks noGrp="1"/>
          </p:cNvSpPr>
          <p:nvPr>
            <p:ph type="title"/>
          </p:nvPr>
        </p:nvSpPr>
        <p:spPr>
          <a:xfrm>
            <a:off x="1460110" y="184975"/>
            <a:ext cx="7245900" cy="857250"/>
          </a:xfrm>
        </p:spPr>
        <p:txBody>
          <a:bodyPr>
            <a:noAutofit/>
          </a:bodyPr>
          <a:lstStyle/>
          <a:p>
            <a:pPr marL="457200" marR="0" algn="ctr">
              <a:lnSpc>
                <a:spcPct val="115000"/>
              </a:lnSpc>
              <a:spcBef>
                <a:spcPts val="0"/>
              </a:spcBef>
              <a:spcAft>
                <a:spcPts val="0"/>
              </a:spcAft>
            </a:pPr>
            <a:r>
              <a:rPr lang="es-GT" sz="2800" b="1" dirty="0">
                <a:solidFill>
                  <a:srgbClr val="D10A05"/>
                </a:solidFill>
              </a:rPr>
              <a:t>EPP para trabajos con alto potencial de exposición</a:t>
            </a:r>
            <a:endParaRPr lang="en-US" sz="2800" b="1" dirty="0">
              <a:solidFill>
                <a:srgbClr val="D10A05"/>
              </a:solidFill>
            </a:endParaRPr>
          </a:p>
        </p:txBody>
      </p:sp>
      <p:sp>
        <p:nvSpPr>
          <p:cNvPr id="4" name="Content Placeholder 4">
            <a:extLst>
              <a:ext uri="{FF2B5EF4-FFF2-40B4-BE49-F238E27FC236}">
                <a16:creationId xmlns:a16="http://schemas.microsoft.com/office/drawing/2014/main" id="{4EBC9808-8ED2-4566-AD97-D0962B4241A3}"/>
              </a:ext>
            </a:extLst>
          </p:cNvPr>
          <p:cNvSpPr>
            <a:spLocks noGrp="1"/>
          </p:cNvSpPr>
          <p:nvPr>
            <p:ph sz="half" idx="1"/>
          </p:nvPr>
        </p:nvSpPr>
        <p:spPr>
          <a:xfrm>
            <a:off x="1722008" y="2015818"/>
            <a:ext cx="4419600" cy="2679127"/>
          </a:xfrm>
        </p:spPr>
        <p:txBody>
          <a:bodyPr>
            <a:normAutofit lnSpcReduction="10000"/>
          </a:bodyPr>
          <a:lstStyle/>
          <a:p>
            <a:pPr marL="342900" marR="0" lvl="0" indent="-342900">
              <a:lnSpc>
                <a:spcPct val="115000"/>
              </a:lnSpc>
              <a:spcBef>
                <a:spcPts val="0"/>
              </a:spcBef>
              <a:spcAft>
                <a:spcPts val="0"/>
              </a:spcAft>
              <a:buFont typeface="Symbol" panose="05050102010706020507" pitchFamily="18" charset="2"/>
              <a:buChar char=""/>
            </a:pPr>
            <a:r>
              <a:rPr lang="es-GT" sz="2000" dirty="0">
                <a:effectLst/>
                <a:latin typeface="Times New Roman" panose="02020603050405020304" pitchFamily="18" charset="0"/>
                <a:ea typeface="Calibri" panose="020F0502020204030204" pitchFamily="34" charset="0"/>
                <a:cs typeface="Times New Roman" panose="02020603050405020304" pitchFamily="18" charset="0"/>
              </a:rPr>
              <a:t>Protección facial/ocular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2000" dirty="0">
                <a:effectLst/>
                <a:latin typeface="Times New Roman" panose="02020603050405020304" pitchFamily="18" charset="0"/>
                <a:ea typeface="Calibri" panose="020F0502020204030204" pitchFamily="34" charset="0"/>
                <a:cs typeface="Times New Roman" panose="02020603050405020304" pitchFamily="18" charset="0"/>
              </a:rPr>
              <a:t>Guantes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2000" dirty="0">
                <a:effectLst/>
                <a:latin typeface="Times New Roman" panose="02020603050405020304" pitchFamily="18" charset="0"/>
                <a:ea typeface="Calibri" panose="020F0502020204030204" pitchFamily="34" charset="0"/>
                <a:cs typeface="Times New Roman" panose="02020603050405020304" pitchFamily="18" charset="0"/>
              </a:rPr>
              <a:t>Trajes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2000" dirty="0">
                <a:effectLst/>
                <a:latin typeface="Times New Roman" panose="02020603050405020304" pitchFamily="18" charset="0"/>
                <a:ea typeface="Calibri" panose="020F0502020204030204" pitchFamily="34" charset="0"/>
                <a:cs typeface="Times New Roman" panose="02020603050405020304" pitchFamily="18" charset="0"/>
              </a:rPr>
              <a:t>Respiradores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lvl="1" indent="-342900">
              <a:lnSpc>
                <a:spcPct val="115000"/>
              </a:lnSpc>
              <a:spcBef>
                <a:spcPts val="0"/>
              </a:spcBef>
              <a:buFont typeface="Arial" panose="020B0604020202020204" pitchFamily="34" charset="0"/>
              <a:buChar char="‒"/>
            </a:pPr>
            <a:r>
              <a:rPr lang="es-GT" sz="1600" dirty="0">
                <a:effectLst/>
                <a:latin typeface="Times New Roman" panose="02020603050405020304" pitchFamily="18" charset="0"/>
                <a:ea typeface="Calibri" panose="020F0502020204030204" pitchFamily="34" charset="0"/>
                <a:cs typeface="Times New Roman" panose="02020603050405020304" pitchFamily="18" charset="0"/>
              </a:rPr>
              <a:t>Al menos N95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lvl="1" indent="-342900">
              <a:lnSpc>
                <a:spcPct val="115000"/>
              </a:lnSpc>
              <a:spcBef>
                <a:spcPts val="0"/>
              </a:spcBef>
              <a:buFont typeface="Arial" panose="020B0604020202020204" pitchFamily="34" charset="0"/>
              <a:buChar char="‒"/>
            </a:pPr>
            <a:r>
              <a:rPr lang="es-GT" sz="1600" dirty="0">
                <a:effectLst/>
                <a:latin typeface="Times New Roman" panose="02020603050405020304" pitchFamily="18" charset="0"/>
                <a:ea typeface="Calibri" panose="020F0502020204030204" pitchFamily="34" charset="0"/>
                <a:cs typeface="Times New Roman" panose="02020603050405020304" pitchFamily="18" charset="0"/>
              </a:rPr>
              <a:t>Respiradores Purificadores de Aire Motorizados (PAPR por sus siglas en inglés) o </a:t>
            </a:r>
            <a:r>
              <a:rPr lang="es-GT" sz="1600" dirty="0" err="1">
                <a:effectLst/>
                <a:latin typeface="Times New Roman" panose="02020603050405020304" pitchFamily="18" charset="0"/>
                <a:ea typeface="Calibri" panose="020F0502020204030204" pitchFamily="34" charset="0"/>
                <a:cs typeface="Times New Roman" panose="02020603050405020304" pitchFamily="18" charset="0"/>
              </a:rPr>
              <a:t>elastomérico</a:t>
            </a:r>
            <a:r>
              <a:rPr lang="es-GT" sz="1600" dirty="0">
                <a:effectLst/>
                <a:latin typeface="Times New Roman" panose="02020603050405020304" pitchFamily="18" charset="0"/>
                <a:ea typeface="Calibri" panose="020F0502020204030204" pitchFamily="34" charset="0"/>
                <a:cs typeface="Times New Roman" panose="02020603050405020304" pitchFamily="18" charset="0"/>
              </a:rPr>
              <a:t> de cara completa o media cara para una mayor protección.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23EF4D5D-CDCE-4CB1-BB05-5FDC09CC7175}"/>
              </a:ext>
            </a:extLst>
          </p:cNvPr>
          <p:cNvPicPr>
            <a:picLocks noChangeAspect="1"/>
          </p:cNvPicPr>
          <p:nvPr/>
        </p:nvPicPr>
        <p:blipFill rotWithShape="1">
          <a:blip r:embed="rId3"/>
          <a:srcRect l="15343" r="7859" b="9136"/>
          <a:stretch/>
        </p:blipFill>
        <p:spPr>
          <a:xfrm>
            <a:off x="5857328" y="1163369"/>
            <a:ext cx="2929543" cy="2310765"/>
          </a:xfrm>
          <a:prstGeom prst="rect">
            <a:avLst/>
          </a:prstGeom>
        </p:spPr>
      </p:pic>
    </p:spTree>
    <p:extLst>
      <p:ext uri="{BB962C8B-B14F-4D97-AF65-F5344CB8AC3E}">
        <p14:creationId xmlns:p14="http://schemas.microsoft.com/office/powerpoint/2010/main" val="30077534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4218D-BA0B-48B9-8233-213627D4DE1E}"/>
              </a:ext>
            </a:extLst>
          </p:cNvPr>
          <p:cNvSpPr>
            <a:spLocks noGrp="1"/>
          </p:cNvSpPr>
          <p:nvPr>
            <p:ph type="title"/>
          </p:nvPr>
        </p:nvSpPr>
        <p:spPr>
          <a:xfrm>
            <a:off x="1898100" y="170091"/>
            <a:ext cx="6788699" cy="857250"/>
          </a:xfrm>
        </p:spPr>
        <p:txBody>
          <a:bodyPr>
            <a:normAutofit/>
          </a:bodyPr>
          <a:lstStyle/>
          <a:p>
            <a:pPr marL="457200" marR="0" algn="ctr">
              <a:lnSpc>
                <a:spcPct val="115000"/>
              </a:lnSpc>
              <a:spcBef>
                <a:spcPts val="0"/>
              </a:spcBef>
              <a:spcAft>
                <a:spcPts val="0"/>
              </a:spcAft>
            </a:pPr>
            <a:r>
              <a:rPr lang="es-GT" sz="3200" b="1" dirty="0">
                <a:solidFill>
                  <a:srgbClr val="D10A05"/>
                </a:solidFill>
              </a:rPr>
              <a:t>Descontaminación</a:t>
            </a:r>
            <a:endParaRPr lang="en-US" sz="3200" b="1" dirty="0">
              <a:solidFill>
                <a:srgbClr val="D10A05"/>
              </a:solidFill>
            </a:endParaRPr>
          </a:p>
        </p:txBody>
      </p:sp>
      <p:sp>
        <p:nvSpPr>
          <p:cNvPr id="4" name="Content Placeholder 2">
            <a:extLst>
              <a:ext uri="{FF2B5EF4-FFF2-40B4-BE49-F238E27FC236}">
                <a16:creationId xmlns:a16="http://schemas.microsoft.com/office/drawing/2014/main" id="{32A65194-A006-4122-9242-2C8A401DD09B}"/>
              </a:ext>
            </a:extLst>
          </p:cNvPr>
          <p:cNvSpPr>
            <a:spLocks noGrp="1"/>
          </p:cNvSpPr>
          <p:nvPr>
            <p:ph sz="half" idx="1"/>
          </p:nvPr>
        </p:nvSpPr>
        <p:spPr>
          <a:xfrm>
            <a:off x="1500798" y="959346"/>
            <a:ext cx="3954236" cy="2736674"/>
          </a:xfrm>
        </p:spPr>
        <p:txBody>
          <a:bodyPr>
            <a:noAutofit/>
          </a:bodyPr>
          <a:lstStyle/>
          <a:p>
            <a:pPr>
              <a:lnSpc>
                <a:spcPct val="115000"/>
              </a:lnSpc>
              <a:spcBef>
                <a:spcPts val="0"/>
              </a:spcBef>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Los empleadores deben elaborar procedimientos de descontaminación específicos para cada sitio de trabajo;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s-GT" sz="1800" dirty="0">
                <a:effectLst/>
                <a:latin typeface="Times New Roman" panose="02020603050405020304" pitchFamily="18" charset="0"/>
                <a:ea typeface="Calibri" panose="020F0502020204030204" pitchFamily="34" charset="0"/>
              </a:rPr>
              <a:t>Según el lugar de trabajo, la descontaminación puede requerir la consulta con el departamento de salud o el uso de un consultor especializado en limpieza ambiental;</a:t>
            </a:r>
            <a:endParaRPr lang="en-US" sz="2400" dirty="0"/>
          </a:p>
        </p:txBody>
      </p:sp>
      <p:sp>
        <p:nvSpPr>
          <p:cNvPr id="5" name="Content Placeholder 7">
            <a:extLst>
              <a:ext uri="{FF2B5EF4-FFF2-40B4-BE49-F238E27FC236}">
                <a16:creationId xmlns:a16="http://schemas.microsoft.com/office/drawing/2014/main" id="{331B3B74-1527-4009-B029-1BBCB4A373EA}"/>
              </a:ext>
            </a:extLst>
          </p:cNvPr>
          <p:cNvSpPr txBox="1">
            <a:spLocks/>
          </p:cNvSpPr>
          <p:nvPr/>
        </p:nvSpPr>
        <p:spPr>
          <a:xfrm>
            <a:off x="5422838" y="959346"/>
            <a:ext cx="3676403" cy="33364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Se recomienda el uso de un desinfectante efectivo registrado por la Agencia de Protección Ambiental de los Estados Unidos (EPA por sus siglas en inglés);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La protección de los trabajadores y los ocupantes del edificio es esencial para protegerse contra el virus y los efectos adversos del desinfectante.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6" name="TextBox 5">
            <a:extLst>
              <a:ext uri="{FF2B5EF4-FFF2-40B4-BE49-F238E27FC236}">
                <a16:creationId xmlns:a16="http://schemas.microsoft.com/office/drawing/2014/main" id="{60979424-535F-4144-922D-C676ED953EA0}"/>
              </a:ext>
            </a:extLst>
          </p:cNvPr>
          <p:cNvSpPr txBox="1"/>
          <p:nvPr/>
        </p:nvSpPr>
        <p:spPr>
          <a:xfrm>
            <a:off x="1898100" y="4345018"/>
            <a:ext cx="7049477" cy="646331"/>
          </a:xfrm>
          <a:prstGeom prst="rect">
            <a:avLst/>
          </a:prstGeom>
          <a:solidFill>
            <a:schemeClr val="bg1">
              <a:lumMod val="85000"/>
            </a:schemeClr>
          </a:solidFill>
        </p:spPr>
        <p:txBody>
          <a:bodyPr wrap="square" rtlCol="0">
            <a:spAutoFit/>
          </a:bodyPr>
          <a:lstStyle/>
          <a:p>
            <a:pPr algn="ctr">
              <a:buNone/>
            </a:pPr>
            <a:r>
              <a:rPr lang="en-US" sz="1800" b="1" dirty="0"/>
              <a:t>Lista de EPA</a:t>
            </a:r>
            <a:r>
              <a:rPr lang="en-US" sz="1800" dirty="0"/>
              <a:t>: </a:t>
            </a:r>
            <a:r>
              <a:rPr lang="en-US" sz="1800" dirty="0">
                <a:hlinkClick r:id="rId3"/>
              </a:rPr>
              <a:t>https://www.epa.gov/pesticide-registration/list-n-disinfectants-use-against-sars-cov-2</a:t>
            </a:r>
            <a:endParaRPr lang="en-US" sz="2400" dirty="0"/>
          </a:p>
        </p:txBody>
      </p:sp>
    </p:spTree>
    <p:extLst>
      <p:ext uri="{BB962C8B-B14F-4D97-AF65-F5344CB8AC3E}">
        <p14:creationId xmlns:p14="http://schemas.microsoft.com/office/powerpoint/2010/main" val="260788528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19F60-2F42-4FDB-AC81-D683C17171D5}"/>
              </a:ext>
            </a:extLst>
          </p:cNvPr>
          <p:cNvSpPr>
            <a:spLocks noGrp="1"/>
          </p:cNvSpPr>
          <p:nvPr>
            <p:ph type="title"/>
          </p:nvPr>
        </p:nvSpPr>
        <p:spPr>
          <a:xfrm>
            <a:off x="1898100" y="77922"/>
            <a:ext cx="6788699" cy="667586"/>
          </a:xfrm>
        </p:spPr>
        <p:txBody>
          <a:bodyPr>
            <a:noAutofit/>
          </a:bodyPr>
          <a:lstStyle/>
          <a:p>
            <a:pPr marL="457200" marR="0" algn="ctr">
              <a:lnSpc>
                <a:spcPct val="115000"/>
              </a:lnSpc>
              <a:spcBef>
                <a:spcPts val="0"/>
              </a:spcBef>
              <a:spcAft>
                <a:spcPts val="0"/>
              </a:spcAft>
            </a:pPr>
            <a:r>
              <a:rPr lang="es-GT" sz="2400" b="1" dirty="0">
                <a:solidFill>
                  <a:srgbClr val="D10A05"/>
                </a:solidFill>
              </a:rPr>
              <a:t>Estándar de Protección Respiratoria</a:t>
            </a:r>
            <a:endParaRPr lang="en-US" sz="2400" b="1" dirty="0">
              <a:solidFill>
                <a:srgbClr val="D10A05"/>
              </a:solidFill>
            </a:endParaRPr>
          </a:p>
        </p:txBody>
      </p:sp>
      <p:sp>
        <p:nvSpPr>
          <p:cNvPr id="4" name="TextBox 3">
            <a:extLst>
              <a:ext uri="{FF2B5EF4-FFF2-40B4-BE49-F238E27FC236}">
                <a16:creationId xmlns:a16="http://schemas.microsoft.com/office/drawing/2014/main" id="{13B62437-30EB-4034-BAF1-1EBD85B2F752}"/>
              </a:ext>
            </a:extLst>
          </p:cNvPr>
          <p:cNvSpPr txBox="1"/>
          <p:nvPr/>
        </p:nvSpPr>
        <p:spPr>
          <a:xfrm>
            <a:off x="1706525" y="745508"/>
            <a:ext cx="6980274" cy="709233"/>
          </a:xfrm>
          <a:prstGeom prst="rect">
            <a:avLst/>
          </a:prstGeom>
          <a:noFill/>
        </p:spPr>
        <p:txBody>
          <a:bodyPr wrap="square" rtlCol="0">
            <a:spAutoFit/>
          </a:bodyPr>
          <a:lstStyle/>
          <a:p>
            <a:pPr marL="457200" marR="0" algn="ctr">
              <a:lnSpc>
                <a:spcPct val="115000"/>
              </a:lnSpc>
              <a:spcBef>
                <a:spcPts val="0"/>
              </a:spcBef>
              <a:spcAft>
                <a:spcPts val="0"/>
              </a:spcAft>
            </a:pPr>
            <a:r>
              <a:rPr lang="es-GT" sz="1800" b="1" dirty="0">
                <a:effectLst/>
                <a:latin typeface="Times New Roman" panose="02020603050405020304" pitchFamily="18" charset="0"/>
                <a:ea typeface="Calibri" panose="020F0502020204030204" pitchFamily="34" charset="0"/>
                <a:cs typeface="Times New Roman" panose="02020603050405020304" pitchFamily="18" charset="0"/>
              </a:rPr>
              <a:t>Los programas respiratorios deben cumplir con todos los elementos de la norma OSHA 29 CFR 1910.134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Content Placeholder 5">
            <a:extLst>
              <a:ext uri="{FF2B5EF4-FFF2-40B4-BE49-F238E27FC236}">
                <a16:creationId xmlns:a16="http://schemas.microsoft.com/office/drawing/2014/main" id="{3F2F7844-A0FB-466F-9372-62F320478340}"/>
              </a:ext>
            </a:extLst>
          </p:cNvPr>
          <p:cNvSpPr>
            <a:spLocks noGrp="1"/>
          </p:cNvSpPr>
          <p:nvPr>
            <p:ph idx="1"/>
          </p:nvPr>
        </p:nvSpPr>
        <p:spPr>
          <a:xfrm>
            <a:off x="1528948" y="1720372"/>
            <a:ext cx="6362555" cy="2677620"/>
          </a:xfrm>
          <a:ln>
            <a:miter lim="800000"/>
            <a:headEnd/>
            <a:tailEnd/>
          </a:ln>
        </p:spPr>
        <p:txBody>
          <a:bodyPr numCol="2"/>
          <a:lstStyle/>
          <a:p>
            <a:pPr>
              <a:lnSpc>
                <a:spcPct val="115000"/>
              </a:lnSpc>
              <a:spcBef>
                <a:spcPts val="0"/>
              </a:spcBef>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Programa escrito;</a:t>
            </a:r>
          </a:p>
          <a:p>
            <a:pPr>
              <a:lnSpc>
                <a:spcPct val="115000"/>
              </a:lnSpc>
              <a:spcBef>
                <a:spcPts val="0"/>
              </a:spcBef>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Selección según el peligro;</a:t>
            </a:r>
          </a:p>
          <a:p>
            <a:pPr>
              <a:lnSpc>
                <a:spcPct val="115000"/>
              </a:lnSpc>
              <a:spcBef>
                <a:spcPts val="0"/>
              </a:spcBef>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Médicamente apto para usar;</a:t>
            </a:r>
          </a:p>
          <a:p>
            <a:pPr>
              <a:lnSpc>
                <a:spcPct val="115000"/>
              </a:lnSpc>
              <a:spcBef>
                <a:spcPts val="0"/>
              </a:spcBef>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Prueba de ajuste;</a:t>
            </a:r>
          </a:p>
          <a:p>
            <a:pPr>
              <a:lnSpc>
                <a:spcPct val="115000"/>
              </a:lnSpc>
              <a:spcBef>
                <a:spcPts val="0"/>
              </a:spcBef>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Garantizar el uso adecuado de los respiradores;</a:t>
            </a:r>
          </a:p>
          <a:p>
            <a:pPr>
              <a:lnSpc>
                <a:spcPct val="115000"/>
              </a:lnSpc>
              <a:spcBef>
                <a:spcPts val="0"/>
              </a:spcBef>
            </a:pPr>
            <a:r>
              <a:rPr lang="es-GT" sz="1800" dirty="0">
                <a:effectLst/>
                <a:latin typeface="Times New Roman" panose="02020603050405020304" pitchFamily="18" charset="0"/>
                <a:ea typeface="Calibri" panose="020F0502020204030204" pitchFamily="34" charset="0"/>
              </a:rPr>
              <a:t>Mantenimiento de respiradores;</a:t>
            </a:r>
            <a:endParaRPr lang="en-US" sz="2200" dirty="0">
              <a:ea typeface="+mn-ea"/>
              <a:cs typeface="+mn-cs"/>
            </a:endParaRPr>
          </a:p>
        </p:txBody>
      </p:sp>
      <p:pic>
        <p:nvPicPr>
          <p:cNvPr id="3" name="Picture 2">
            <a:extLst>
              <a:ext uri="{FF2B5EF4-FFF2-40B4-BE49-F238E27FC236}">
                <a16:creationId xmlns:a16="http://schemas.microsoft.com/office/drawing/2014/main" id="{EA1391CB-4956-4D9E-BE4B-96CCFFC4B3E3}"/>
              </a:ext>
            </a:extLst>
          </p:cNvPr>
          <p:cNvPicPr>
            <a:picLocks noChangeAspect="1"/>
          </p:cNvPicPr>
          <p:nvPr/>
        </p:nvPicPr>
        <p:blipFill>
          <a:blip r:embed="rId3"/>
          <a:stretch>
            <a:fillRect/>
          </a:stretch>
        </p:blipFill>
        <p:spPr>
          <a:xfrm>
            <a:off x="5963920" y="3413507"/>
            <a:ext cx="1651132" cy="1651132"/>
          </a:xfrm>
          <a:prstGeom prst="rect">
            <a:avLst/>
          </a:prstGeom>
        </p:spPr>
      </p:pic>
      <p:sp>
        <p:nvSpPr>
          <p:cNvPr id="7" name="TextBox 6">
            <a:extLst>
              <a:ext uri="{FF2B5EF4-FFF2-40B4-BE49-F238E27FC236}">
                <a16:creationId xmlns:a16="http://schemas.microsoft.com/office/drawing/2014/main" id="{7E6177AC-413F-4CC9-AF26-F5DE70EC419E}"/>
              </a:ext>
            </a:extLst>
          </p:cNvPr>
          <p:cNvSpPr txBox="1"/>
          <p:nvPr/>
        </p:nvSpPr>
        <p:spPr>
          <a:xfrm>
            <a:off x="4970561" y="1720372"/>
            <a:ext cx="4010706" cy="1664879"/>
          </a:xfrm>
          <a:prstGeom prst="rect">
            <a:avLst/>
          </a:prstGeom>
          <a:noFill/>
        </p:spPr>
        <p:txBody>
          <a:bodyPr wrap="square">
            <a:spAutoFit/>
          </a:bodyPr>
          <a:lstStyle/>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Etiquetado/codificación de filtros por colores;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Formación de los empleados;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Programa de evaluación;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Mantenimiento de registros.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6646100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5E71F-E9B0-4DCD-8DE3-0FA240447A43}"/>
              </a:ext>
            </a:extLst>
          </p:cNvPr>
          <p:cNvSpPr>
            <a:spLocks noGrp="1"/>
          </p:cNvSpPr>
          <p:nvPr>
            <p:ph type="title"/>
          </p:nvPr>
        </p:nvSpPr>
        <p:spPr>
          <a:xfrm>
            <a:off x="1828745" y="-37725"/>
            <a:ext cx="6788699" cy="857250"/>
          </a:xfrm>
        </p:spPr>
        <p:txBody>
          <a:bodyPr>
            <a:normAutofit/>
          </a:bodyPr>
          <a:lstStyle/>
          <a:p>
            <a:r>
              <a:rPr lang="es-GT" sz="3200" b="1" dirty="0">
                <a:solidFill>
                  <a:srgbClr val="D10A05"/>
                </a:solidFill>
                <a:ea typeface="ＭＳ Ｐゴシック" panose="020B0600070205080204" pitchFamily="34" charset="-128"/>
              </a:rPr>
              <a:t>Respiradores</a:t>
            </a:r>
            <a:endParaRPr lang="en-US" sz="3200" b="1" dirty="0">
              <a:solidFill>
                <a:srgbClr val="D10A05"/>
              </a:solidFill>
              <a:ea typeface="ＭＳ Ｐゴシック" panose="020B0600070205080204" pitchFamily="34" charset="-128"/>
            </a:endParaRPr>
          </a:p>
        </p:txBody>
      </p:sp>
      <p:pic>
        <p:nvPicPr>
          <p:cNvPr id="7" name="Picture 6">
            <a:extLst>
              <a:ext uri="{FF2B5EF4-FFF2-40B4-BE49-F238E27FC236}">
                <a16:creationId xmlns:a16="http://schemas.microsoft.com/office/drawing/2014/main" id="{BF7536F4-9B3E-4F9C-A773-993A0C5A3622}"/>
              </a:ext>
            </a:extLst>
          </p:cNvPr>
          <p:cNvPicPr>
            <a:picLocks noChangeAspect="1"/>
          </p:cNvPicPr>
          <p:nvPr/>
        </p:nvPicPr>
        <p:blipFill rotWithShape="1">
          <a:blip r:embed="rId3"/>
          <a:srcRect l="28764" t="9284" r="19799" b="16591"/>
          <a:stretch/>
        </p:blipFill>
        <p:spPr>
          <a:xfrm>
            <a:off x="6268719" y="1676400"/>
            <a:ext cx="2743201" cy="2759801"/>
          </a:xfrm>
          <a:prstGeom prst="rect">
            <a:avLst/>
          </a:prstGeom>
        </p:spPr>
      </p:pic>
      <p:sp>
        <p:nvSpPr>
          <p:cNvPr id="9" name="TextBox 8">
            <a:extLst>
              <a:ext uri="{FF2B5EF4-FFF2-40B4-BE49-F238E27FC236}">
                <a16:creationId xmlns:a16="http://schemas.microsoft.com/office/drawing/2014/main" id="{A175EDA0-103D-49A3-A9BD-157BC568614A}"/>
              </a:ext>
            </a:extLst>
          </p:cNvPr>
          <p:cNvSpPr txBox="1"/>
          <p:nvPr/>
        </p:nvSpPr>
        <p:spPr>
          <a:xfrm>
            <a:off x="1828744" y="1090250"/>
            <a:ext cx="6935548" cy="914930"/>
          </a:xfrm>
          <a:prstGeom prst="rect">
            <a:avLst/>
          </a:prstGeom>
          <a:noFill/>
        </p:spPr>
        <p:txBody>
          <a:bodyPr wrap="square">
            <a:spAutoFit/>
          </a:bodyPr>
          <a:lstStyle/>
          <a:p>
            <a:pPr marL="0" marR="0">
              <a:lnSpc>
                <a:spcPct val="115000"/>
              </a:lnSpc>
              <a:spcBef>
                <a:spcPts val="0"/>
              </a:spcBef>
              <a:spcAft>
                <a:spcPts val="0"/>
              </a:spcAft>
            </a:pPr>
            <a:r>
              <a:rPr lang="es-GT" sz="2400" dirty="0">
                <a:effectLst/>
                <a:latin typeface="Times New Roman" panose="02020603050405020304" pitchFamily="18" charset="0"/>
                <a:ea typeface="Calibri" panose="020F0502020204030204" pitchFamily="34" charset="0"/>
                <a:cs typeface="Times New Roman" panose="02020603050405020304" pitchFamily="18" charset="0"/>
              </a:rPr>
              <a:t>Se necesitan respiradores cuando existe la posibilidad de transmisión por aerosol.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FDAE1278-3067-95BC-6929-AEC84E716799}"/>
              </a:ext>
            </a:extLst>
          </p:cNvPr>
          <p:cNvSpPr txBox="1"/>
          <p:nvPr/>
        </p:nvSpPr>
        <p:spPr>
          <a:xfrm>
            <a:off x="1828745" y="2182861"/>
            <a:ext cx="4990509" cy="1339662"/>
          </a:xfrm>
          <a:prstGeom prst="rect">
            <a:avLst/>
          </a:prstGeom>
          <a:noFill/>
        </p:spPr>
        <p:txBody>
          <a:bodyPr wrap="square">
            <a:spAutoFit/>
          </a:bodyPr>
          <a:lstStyle/>
          <a:p>
            <a:pPr marL="0" marR="0">
              <a:lnSpc>
                <a:spcPct val="115000"/>
              </a:lnSpc>
              <a:spcBef>
                <a:spcPts val="0"/>
              </a:spcBef>
              <a:spcAft>
                <a:spcPts val="0"/>
              </a:spcAft>
            </a:pPr>
            <a:r>
              <a:rPr lang="es-GT" sz="2400" dirty="0">
                <a:effectLst/>
                <a:latin typeface="Times New Roman" panose="02020603050405020304" pitchFamily="18" charset="0"/>
                <a:ea typeface="Calibri" panose="020F0502020204030204" pitchFamily="34" charset="0"/>
                <a:cs typeface="Times New Roman" panose="02020603050405020304" pitchFamily="18" charset="0"/>
              </a:rPr>
              <a:t>Un respirador N95 es el nivel mínimo de protección para evitar inhalar coronavirus.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9270578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E26ED-24B3-474E-97E4-AA88B193EE34}"/>
              </a:ext>
            </a:extLst>
          </p:cNvPr>
          <p:cNvSpPr>
            <a:spLocks noGrp="1"/>
          </p:cNvSpPr>
          <p:nvPr>
            <p:ph type="title"/>
          </p:nvPr>
        </p:nvSpPr>
        <p:spPr>
          <a:xfrm>
            <a:off x="1281631" y="230260"/>
            <a:ext cx="5793760" cy="857250"/>
          </a:xfrm>
        </p:spPr>
        <p:txBody>
          <a:bodyPr>
            <a:normAutofit/>
          </a:bodyPr>
          <a:lstStyle/>
          <a:p>
            <a:pPr marL="457200" marR="0" algn="ctr">
              <a:lnSpc>
                <a:spcPct val="115000"/>
              </a:lnSpc>
              <a:spcBef>
                <a:spcPts val="0"/>
              </a:spcBef>
              <a:spcAft>
                <a:spcPts val="0"/>
              </a:spcAft>
            </a:pPr>
            <a:r>
              <a:rPr lang="es-GT" sz="2800" b="1" dirty="0">
                <a:solidFill>
                  <a:srgbClr val="D10A05"/>
                </a:solidFill>
                <a:ea typeface="ＭＳ Ｐゴシック" panose="020B0600070205080204" pitchFamily="34" charset="-128"/>
              </a:rPr>
              <a:t>Respiradores (continuación)</a:t>
            </a:r>
            <a:endParaRPr lang="en-US" sz="2800" b="1" dirty="0">
              <a:solidFill>
                <a:srgbClr val="D10A05"/>
              </a:solidFill>
              <a:ea typeface="ＭＳ Ｐゴシック" panose="020B0600070205080204" pitchFamily="34" charset="-128"/>
            </a:endParaRPr>
          </a:p>
        </p:txBody>
      </p:sp>
      <p:sp>
        <p:nvSpPr>
          <p:cNvPr id="3" name="Content Placeholder 2">
            <a:extLst>
              <a:ext uri="{FF2B5EF4-FFF2-40B4-BE49-F238E27FC236}">
                <a16:creationId xmlns:a16="http://schemas.microsoft.com/office/drawing/2014/main" id="{62CD60F7-316F-4A11-B595-565F49BB58D7}"/>
              </a:ext>
            </a:extLst>
          </p:cNvPr>
          <p:cNvSpPr>
            <a:spLocks noGrp="1"/>
          </p:cNvSpPr>
          <p:nvPr>
            <p:ph idx="1"/>
          </p:nvPr>
        </p:nvSpPr>
        <p:spPr>
          <a:xfrm>
            <a:off x="1881335" y="1274635"/>
            <a:ext cx="3671427" cy="3323014"/>
          </a:xfrm>
        </p:spPr>
        <p:txBody>
          <a:bodyPr>
            <a:normAutofit/>
          </a:bodyPr>
          <a:lstStyle/>
          <a:p>
            <a:pPr>
              <a:lnSpc>
                <a:spcPct val="115000"/>
              </a:lnSpc>
              <a:spcBef>
                <a:spcPts val="0"/>
              </a:spcBef>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Ventajas de los respiradores reutilizables: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lvl="1" indent="-342900">
              <a:lnSpc>
                <a:spcPct val="115000"/>
              </a:lnSpc>
              <a:spcBef>
                <a:spcPts val="0"/>
              </a:spcBef>
              <a:buFont typeface="Arial" panose="020B0604020202020204" pitchFamily="34" charset="0"/>
              <a:buChar char="‒"/>
            </a:pPr>
            <a:r>
              <a:rPr lang="es-GT" sz="1400" dirty="0">
                <a:effectLst/>
                <a:latin typeface="Times New Roman" panose="02020603050405020304" pitchFamily="18" charset="0"/>
                <a:ea typeface="Calibri" panose="020F0502020204030204" pitchFamily="34" charset="0"/>
                <a:cs typeface="Times New Roman" panose="02020603050405020304" pitchFamily="18" charset="0"/>
              </a:rPr>
              <a:t>Durabilidad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lvl="1" indent="-342900">
              <a:lnSpc>
                <a:spcPct val="115000"/>
              </a:lnSpc>
              <a:spcBef>
                <a:spcPts val="0"/>
              </a:spcBef>
              <a:buFont typeface="Arial" panose="020B0604020202020204" pitchFamily="34" charset="0"/>
              <a:buChar char="‒"/>
            </a:pPr>
            <a:r>
              <a:rPr lang="es-GT" sz="1400" dirty="0">
                <a:effectLst/>
                <a:latin typeface="Times New Roman" panose="02020603050405020304" pitchFamily="18" charset="0"/>
                <a:ea typeface="Calibri" panose="020F0502020204030204" pitchFamily="34" charset="0"/>
                <a:cs typeface="Times New Roman" panose="02020603050405020304" pitchFamily="18" charset="0"/>
              </a:rPr>
              <a:t>Resiste la limpieza y desinfección repetidas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lvl="1" indent="-342900">
              <a:lnSpc>
                <a:spcPct val="115000"/>
              </a:lnSpc>
              <a:spcBef>
                <a:spcPts val="0"/>
              </a:spcBef>
              <a:buFont typeface="Arial" panose="020B0604020202020204" pitchFamily="34" charset="0"/>
              <a:buChar char="‒"/>
            </a:pPr>
            <a:r>
              <a:rPr lang="es-GT" sz="1400" dirty="0">
                <a:effectLst/>
                <a:latin typeface="Times New Roman" panose="02020603050405020304" pitchFamily="18" charset="0"/>
                <a:ea typeface="Calibri" panose="020F0502020204030204" pitchFamily="34" charset="0"/>
                <a:cs typeface="Times New Roman" panose="02020603050405020304" pitchFamily="18" charset="0"/>
              </a:rPr>
              <a:t>Manténgase en forma con el tiempo</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lvl="1" indent="-342900">
              <a:lnSpc>
                <a:spcPct val="115000"/>
              </a:lnSpc>
              <a:spcBef>
                <a:spcPts val="0"/>
              </a:spcBef>
              <a:buFont typeface="Arial" panose="020B0604020202020204" pitchFamily="34" charset="0"/>
              <a:buChar char="‒"/>
            </a:pPr>
            <a:r>
              <a:rPr lang="es-GT" sz="1400" dirty="0">
                <a:effectLst/>
                <a:latin typeface="Times New Roman" panose="02020603050405020304" pitchFamily="18" charset="0"/>
                <a:ea typeface="Calibri" panose="020F0502020204030204" pitchFamily="34" charset="0"/>
                <a:cs typeface="Times New Roman" panose="02020603050405020304" pitchFamily="18" charset="0"/>
              </a:rPr>
              <a:t>Ahorro de costes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Respirador purificador de aire motorizado (PAPR);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Respiradores </a:t>
            </a:r>
            <a:r>
              <a:rPr lang="es-GT" sz="1800" dirty="0" err="1">
                <a:effectLst/>
                <a:latin typeface="Times New Roman" panose="02020603050405020304" pitchFamily="18" charset="0"/>
                <a:ea typeface="Calibri" panose="020F0502020204030204" pitchFamily="34" charset="0"/>
                <a:cs typeface="Times New Roman" panose="02020603050405020304" pitchFamily="18" charset="0"/>
              </a:rPr>
              <a:t>elastoméricos</a:t>
            </a: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 de media cara o cara completa.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Elastomeric Full-face respirator ">
            <a:extLst>
              <a:ext uri="{FF2B5EF4-FFF2-40B4-BE49-F238E27FC236}">
                <a16:creationId xmlns:a16="http://schemas.microsoft.com/office/drawing/2014/main" id="{5012E37D-73AA-4B02-9D0F-7D2F19469F5B}"/>
              </a:ext>
            </a:extLst>
          </p:cNvPr>
          <p:cNvPicPr>
            <a:picLocks noChangeAspect="1"/>
          </p:cNvPicPr>
          <p:nvPr/>
        </p:nvPicPr>
        <p:blipFill>
          <a:blip r:embed="rId3"/>
          <a:stretch>
            <a:fillRect/>
          </a:stretch>
        </p:blipFill>
        <p:spPr>
          <a:xfrm>
            <a:off x="7301492" y="3138865"/>
            <a:ext cx="1734725" cy="1681621"/>
          </a:xfrm>
          <a:prstGeom prst="rect">
            <a:avLst/>
          </a:prstGeom>
        </p:spPr>
      </p:pic>
      <p:pic>
        <p:nvPicPr>
          <p:cNvPr id="5" name="Picture 4" descr="Half face elastomeric respirator">
            <a:extLst>
              <a:ext uri="{FF2B5EF4-FFF2-40B4-BE49-F238E27FC236}">
                <a16:creationId xmlns:a16="http://schemas.microsoft.com/office/drawing/2014/main" id="{350FC1E7-0B2A-46CE-A85E-972105DF022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075391" y="273927"/>
            <a:ext cx="1730709" cy="1730709"/>
          </a:xfrm>
          <a:prstGeom prst="rect">
            <a:avLst/>
          </a:prstGeom>
        </p:spPr>
      </p:pic>
      <p:pic>
        <p:nvPicPr>
          <p:cNvPr id="6" name="Content Placeholder 9" descr="Powered Air purifying respirator">
            <a:extLst>
              <a:ext uri="{FF2B5EF4-FFF2-40B4-BE49-F238E27FC236}">
                <a16:creationId xmlns:a16="http://schemas.microsoft.com/office/drawing/2014/main" id="{F6D171D0-3D9D-4628-A722-ED0D7F9175A9}"/>
              </a:ext>
            </a:extLst>
          </p:cNvPr>
          <p:cNvPicPr>
            <a:picLocks noChangeAspect="1"/>
          </p:cNvPicPr>
          <p:nvPr/>
        </p:nvPicPr>
        <p:blipFill>
          <a:blip r:embed="rId5"/>
          <a:stretch>
            <a:fillRect/>
          </a:stretch>
        </p:blipFill>
        <p:spPr>
          <a:xfrm>
            <a:off x="5728439" y="1901092"/>
            <a:ext cx="1862548" cy="1724049"/>
          </a:xfrm>
          <a:prstGeom prst="rect">
            <a:avLst/>
          </a:prstGeom>
        </p:spPr>
      </p:pic>
      <p:sp>
        <p:nvSpPr>
          <p:cNvPr id="7" name="TextBox 6">
            <a:extLst>
              <a:ext uri="{FF2B5EF4-FFF2-40B4-BE49-F238E27FC236}">
                <a16:creationId xmlns:a16="http://schemas.microsoft.com/office/drawing/2014/main" id="{7FC4B73E-A49C-16AC-E237-A74E66FC848A}"/>
              </a:ext>
            </a:extLst>
          </p:cNvPr>
          <p:cNvSpPr txBox="1"/>
          <p:nvPr/>
        </p:nvSpPr>
        <p:spPr>
          <a:xfrm>
            <a:off x="7380320" y="1702062"/>
            <a:ext cx="1636447" cy="600164"/>
          </a:xfrm>
          <a:prstGeom prst="rect">
            <a:avLst/>
          </a:prstGeom>
          <a:solidFill>
            <a:schemeClr val="bg1"/>
          </a:solidFill>
        </p:spPr>
        <p:txBody>
          <a:bodyPr wrap="square" rtlCol="0">
            <a:spAutoFit/>
          </a:bodyPr>
          <a:lstStyle/>
          <a:p>
            <a:r>
              <a:rPr lang="es-MX" sz="1100" dirty="0">
                <a:latin typeface="+mj-lt"/>
              </a:rPr>
              <a:t>Respiradores </a:t>
            </a:r>
            <a:r>
              <a:rPr lang="es-MX" sz="1100" dirty="0" err="1">
                <a:latin typeface="+mj-lt"/>
              </a:rPr>
              <a:t>elastométricos</a:t>
            </a:r>
            <a:r>
              <a:rPr lang="es-MX" sz="1100" dirty="0">
                <a:latin typeface="+mj-lt"/>
              </a:rPr>
              <a:t> de media cara</a:t>
            </a:r>
          </a:p>
        </p:txBody>
      </p:sp>
      <p:sp>
        <p:nvSpPr>
          <p:cNvPr id="8" name="TextBox 7">
            <a:extLst>
              <a:ext uri="{FF2B5EF4-FFF2-40B4-BE49-F238E27FC236}">
                <a16:creationId xmlns:a16="http://schemas.microsoft.com/office/drawing/2014/main" id="{2185F0EF-3AE6-4DF8-9B10-333E29D8F8A2}"/>
              </a:ext>
            </a:extLst>
          </p:cNvPr>
          <p:cNvSpPr txBox="1"/>
          <p:nvPr/>
        </p:nvSpPr>
        <p:spPr>
          <a:xfrm>
            <a:off x="5766714" y="3432771"/>
            <a:ext cx="1824273" cy="600164"/>
          </a:xfrm>
          <a:prstGeom prst="rect">
            <a:avLst/>
          </a:prstGeom>
          <a:solidFill>
            <a:schemeClr val="bg1"/>
          </a:solidFill>
        </p:spPr>
        <p:txBody>
          <a:bodyPr wrap="square" rtlCol="0">
            <a:spAutoFit/>
          </a:bodyPr>
          <a:lstStyle/>
          <a:p>
            <a:r>
              <a:rPr lang="es-MX" sz="1100" dirty="0">
                <a:latin typeface="+mj-lt"/>
              </a:rPr>
              <a:t>Respirador purificador de aire accionado con energía.</a:t>
            </a:r>
          </a:p>
        </p:txBody>
      </p:sp>
      <p:sp>
        <p:nvSpPr>
          <p:cNvPr id="9" name="TextBox 8">
            <a:extLst>
              <a:ext uri="{FF2B5EF4-FFF2-40B4-BE49-F238E27FC236}">
                <a16:creationId xmlns:a16="http://schemas.microsoft.com/office/drawing/2014/main" id="{E12E9681-48E5-4BC1-C232-EBFCBD587FB8}"/>
              </a:ext>
            </a:extLst>
          </p:cNvPr>
          <p:cNvSpPr txBox="1"/>
          <p:nvPr/>
        </p:nvSpPr>
        <p:spPr>
          <a:xfrm>
            <a:off x="7125815" y="4466843"/>
            <a:ext cx="1824273" cy="600164"/>
          </a:xfrm>
          <a:prstGeom prst="rect">
            <a:avLst/>
          </a:prstGeom>
          <a:solidFill>
            <a:schemeClr val="bg1"/>
          </a:solidFill>
        </p:spPr>
        <p:txBody>
          <a:bodyPr wrap="square" rtlCol="0">
            <a:spAutoFit/>
          </a:bodyPr>
          <a:lstStyle/>
          <a:p>
            <a:r>
              <a:rPr lang="es-MX" sz="1100" dirty="0">
                <a:latin typeface="+mj-lt"/>
              </a:rPr>
              <a:t>Respirador </a:t>
            </a:r>
            <a:r>
              <a:rPr lang="es-MX" sz="1100" dirty="0" err="1">
                <a:latin typeface="+mj-lt"/>
              </a:rPr>
              <a:t>elestométrico</a:t>
            </a:r>
            <a:r>
              <a:rPr lang="es-MX" sz="1100" dirty="0">
                <a:latin typeface="+mj-lt"/>
              </a:rPr>
              <a:t> de cara completa con filtro HEPA</a:t>
            </a:r>
          </a:p>
        </p:txBody>
      </p:sp>
    </p:spTree>
    <p:extLst>
      <p:ext uri="{BB962C8B-B14F-4D97-AF65-F5344CB8AC3E}">
        <p14:creationId xmlns:p14="http://schemas.microsoft.com/office/powerpoint/2010/main" val="421327467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4339A-B0C6-43E3-B254-8F85B4B3AF8F}"/>
              </a:ext>
            </a:extLst>
          </p:cNvPr>
          <p:cNvSpPr>
            <a:spLocks noGrp="1"/>
          </p:cNvSpPr>
          <p:nvPr>
            <p:ph type="title"/>
          </p:nvPr>
        </p:nvSpPr>
        <p:spPr>
          <a:xfrm>
            <a:off x="1629158" y="418776"/>
            <a:ext cx="6788699" cy="857250"/>
          </a:xfrm>
        </p:spPr>
        <p:txBody>
          <a:bodyPr>
            <a:normAutofit/>
          </a:bodyPr>
          <a:lstStyle/>
          <a:p>
            <a:pPr marL="457200" marR="0" algn="ctr">
              <a:lnSpc>
                <a:spcPct val="115000"/>
              </a:lnSpc>
              <a:spcBef>
                <a:spcPts val="0"/>
              </a:spcBef>
              <a:spcAft>
                <a:spcPts val="0"/>
              </a:spcAft>
            </a:pPr>
            <a:r>
              <a:rPr lang="es-GT" sz="3200" b="1" dirty="0">
                <a:solidFill>
                  <a:srgbClr val="D10A05"/>
                </a:solidFill>
                <a:ea typeface="ＭＳ Ｐゴシック" panose="020B0600070205080204" pitchFamily="34" charset="-128"/>
              </a:rPr>
              <a:t>Respiradores (continuación)</a:t>
            </a:r>
            <a:endParaRPr lang="en-US" sz="3200" b="1" dirty="0">
              <a:solidFill>
                <a:srgbClr val="D10A05"/>
              </a:solidFill>
              <a:ea typeface="ＭＳ Ｐゴシック" panose="020B0600070205080204" pitchFamily="34" charset="-128"/>
            </a:endParaRPr>
          </a:p>
        </p:txBody>
      </p:sp>
      <p:sp>
        <p:nvSpPr>
          <p:cNvPr id="3" name="Content Placeholder 2">
            <a:extLst>
              <a:ext uri="{FF2B5EF4-FFF2-40B4-BE49-F238E27FC236}">
                <a16:creationId xmlns:a16="http://schemas.microsoft.com/office/drawing/2014/main" id="{FA10080E-54B1-4F28-AA3D-E0038C1E2B1C}"/>
              </a:ext>
            </a:extLst>
          </p:cNvPr>
          <p:cNvSpPr>
            <a:spLocks noGrp="1"/>
          </p:cNvSpPr>
          <p:nvPr>
            <p:ph idx="1"/>
          </p:nvPr>
        </p:nvSpPr>
        <p:spPr>
          <a:xfrm>
            <a:off x="1743118" y="1497472"/>
            <a:ext cx="3813930" cy="3159825"/>
          </a:xfrm>
        </p:spPr>
        <p:txBody>
          <a:bodyPr>
            <a:normAutofit/>
          </a:bodyPr>
          <a:lstStyle/>
          <a:p>
            <a:pPr algn="just">
              <a:lnSpc>
                <a:spcPct val="115000"/>
              </a:lnSpc>
              <a:spcBef>
                <a:spcPts val="0"/>
              </a:spcBef>
            </a:pPr>
            <a:r>
              <a:rPr lang="es-GT" sz="2000" b="1" dirty="0">
                <a:effectLst/>
                <a:latin typeface="Times New Roman" panose="02020603050405020304" pitchFamily="18" charset="0"/>
                <a:ea typeface="Calibri" panose="020F0502020204030204" pitchFamily="34" charset="0"/>
                <a:cs typeface="Times New Roman" panose="02020603050405020304" pitchFamily="18" charset="0"/>
              </a:rPr>
              <a:t>¡Las mascarillas quirúrgicas no son respiradores!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s-GT" sz="2000" dirty="0">
                <a:effectLst/>
                <a:latin typeface="Times New Roman" panose="02020603050405020304" pitchFamily="18" charset="0"/>
                <a:ea typeface="Calibri" panose="020F0502020204030204" pitchFamily="34" charset="0"/>
                <a:cs typeface="Times New Roman" panose="02020603050405020304" pitchFamily="18" charset="0"/>
              </a:rPr>
              <a:t>Las mascarillas quirúrgicas no: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lvl="1" algn="just">
              <a:lnSpc>
                <a:spcPct val="115000"/>
              </a:lnSpc>
              <a:spcBef>
                <a:spcPts val="0"/>
              </a:spcBef>
            </a:pPr>
            <a:r>
              <a:rPr lang="es-GT" sz="1600" dirty="0">
                <a:latin typeface="Times New Roman" panose="02020603050405020304" pitchFamily="18" charset="0"/>
                <a:ea typeface="Calibri" panose="020F0502020204030204" pitchFamily="34" charset="0"/>
                <a:cs typeface="Times New Roman" panose="02020603050405020304" pitchFamily="18" charset="0"/>
              </a:rPr>
              <a:t>s</a:t>
            </a:r>
            <a:r>
              <a:rPr lang="es-GT" sz="1600" dirty="0">
                <a:effectLst/>
                <a:latin typeface="Times New Roman" panose="02020603050405020304" pitchFamily="18" charset="0"/>
                <a:ea typeface="Calibri" panose="020F0502020204030204" pitchFamily="34" charset="0"/>
                <a:cs typeface="Times New Roman" panose="02020603050405020304" pitchFamily="18" charset="0"/>
              </a:rPr>
              <a:t>e ajustan firmemente contra la piel para formar un sello;</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lvl="1"/>
            <a:r>
              <a:rPr lang="es-GT" sz="1600" dirty="0">
                <a:latin typeface="Times New Roman" panose="02020603050405020304" pitchFamily="18" charset="0"/>
                <a:ea typeface="Calibri" panose="020F0502020204030204" pitchFamily="34" charset="0"/>
              </a:rPr>
              <a:t>f</a:t>
            </a:r>
            <a:r>
              <a:rPr lang="es-GT" sz="1600" dirty="0">
                <a:effectLst/>
                <a:latin typeface="Times New Roman" panose="02020603050405020304" pitchFamily="18" charset="0"/>
                <a:ea typeface="Calibri" panose="020F0502020204030204" pitchFamily="34" charset="0"/>
              </a:rPr>
              <a:t>iltran partículas diminutas, como virus o bacterias que se encuentran en el aire.</a:t>
            </a:r>
            <a:endParaRPr lang="en-US" sz="3200" dirty="0"/>
          </a:p>
        </p:txBody>
      </p:sp>
      <p:pic>
        <p:nvPicPr>
          <p:cNvPr id="6" name="Picture 5">
            <a:extLst>
              <a:ext uri="{FF2B5EF4-FFF2-40B4-BE49-F238E27FC236}">
                <a16:creationId xmlns:a16="http://schemas.microsoft.com/office/drawing/2014/main" id="{D7906D3C-6983-4EB8-863C-09956D1D0B5A}"/>
              </a:ext>
            </a:extLst>
          </p:cNvPr>
          <p:cNvPicPr>
            <a:picLocks noChangeAspect="1"/>
          </p:cNvPicPr>
          <p:nvPr/>
        </p:nvPicPr>
        <p:blipFill rotWithShape="1">
          <a:blip r:embed="rId3"/>
          <a:srcRect l="21424" t="17580" r="15343" b="23753"/>
          <a:stretch/>
        </p:blipFill>
        <p:spPr>
          <a:xfrm>
            <a:off x="5854271" y="1801751"/>
            <a:ext cx="3203133" cy="1981200"/>
          </a:xfrm>
          <a:prstGeom prst="rect">
            <a:avLst/>
          </a:prstGeom>
        </p:spPr>
      </p:pic>
    </p:spTree>
    <p:extLst>
      <p:ext uri="{BB962C8B-B14F-4D97-AF65-F5344CB8AC3E}">
        <p14:creationId xmlns:p14="http://schemas.microsoft.com/office/powerpoint/2010/main" val="137649402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562A3-A068-4E02-8206-9BAA90C06EC9}"/>
              </a:ext>
            </a:extLst>
          </p:cNvPr>
          <p:cNvSpPr>
            <a:spLocks noGrp="1"/>
          </p:cNvSpPr>
          <p:nvPr>
            <p:ph type="title"/>
          </p:nvPr>
        </p:nvSpPr>
        <p:spPr>
          <a:xfrm>
            <a:off x="1898100" y="257487"/>
            <a:ext cx="6788699" cy="857250"/>
          </a:xfrm>
        </p:spPr>
        <p:txBody>
          <a:bodyPr>
            <a:normAutofit/>
          </a:bodyPr>
          <a:lstStyle/>
          <a:p>
            <a:pPr marL="457200" marR="0">
              <a:lnSpc>
                <a:spcPct val="115000"/>
              </a:lnSpc>
              <a:spcAft>
                <a:spcPts val="0"/>
              </a:spcAft>
            </a:pPr>
            <a:r>
              <a:rPr lang="es-GT" sz="3200" b="1" dirty="0">
                <a:solidFill>
                  <a:srgbClr val="D10A05"/>
                </a:solidFill>
                <a:ea typeface="ＭＳ Ｐゴシック" panose="020B0600070205080204" pitchFamily="34" charset="-128"/>
              </a:rPr>
              <a:t>Prueba de ajuste</a:t>
            </a:r>
            <a:endParaRPr lang="en-US" sz="3200" b="1" dirty="0">
              <a:solidFill>
                <a:srgbClr val="D10A05"/>
              </a:solidFill>
              <a:ea typeface="ＭＳ Ｐゴシック" panose="020B0600070205080204" pitchFamily="34" charset="-128"/>
            </a:endParaRPr>
          </a:p>
        </p:txBody>
      </p:sp>
      <p:sp>
        <p:nvSpPr>
          <p:cNvPr id="3" name="Content Placeholder 2">
            <a:extLst>
              <a:ext uri="{FF2B5EF4-FFF2-40B4-BE49-F238E27FC236}">
                <a16:creationId xmlns:a16="http://schemas.microsoft.com/office/drawing/2014/main" id="{3C6621E2-7E50-4594-B150-7E76FEFAFB97}"/>
              </a:ext>
            </a:extLst>
          </p:cNvPr>
          <p:cNvSpPr>
            <a:spLocks noGrp="1"/>
          </p:cNvSpPr>
          <p:nvPr>
            <p:ph idx="1"/>
          </p:nvPr>
        </p:nvSpPr>
        <p:spPr>
          <a:xfrm>
            <a:off x="1898099" y="1114737"/>
            <a:ext cx="6788699" cy="3647763"/>
          </a:xfrm>
        </p:spPr>
        <p:txBody>
          <a:bodyPr>
            <a:normAutofit lnSpcReduction="10000"/>
          </a:bodyPr>
          <a:lstStyle/>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La prueba de ajuste confirma el ajuste de cualquier respirador que forme un sello hermético en la cara del usuario;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Si el respirador no forma un sello con la cara, no puede proporcionar el nivel de protección esperado;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Las instituciones deben tomar las medidas necesarias para garantizar que las pruebas de ajuste se realicen de conformidad con los protocolos de OSHA;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Hay dos métodos de prueba de ajuste: cuantitativo y cualitativo.  Ambos métodos se describen en las regulaciones de OSHA;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Es esencial que los profesionales médicos reciban capacitación y se sometan a pruebas de aptitud antes de admitir a los pacientes de COVID-19.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3284139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60E20-DCAE-402E-AA97-45F70B678863}"/>
              </a:ext>
            </a:extLst>
          </p:cNvPr>
          <p:cNvSpPr>
            <a:spLocks noGrp="1"/>
          </p:cNvSpPr>
          <p:nvPr>
            <p:ph type="title"/>
          </p:nvPr>
        </p:nvSpPr>
        <p:spPr>
          <a:xfrm>
            <a:off x="1925795" y="149835"/>
            <a:ext cx="6788699" cy="857250"/>
          </a:xfrm>
        </p:spPr>
        <p:txBody>
          <a:bodyPr>
            <a:normAutofit/>
          </a:bodyPr>
          <a:lstStyle/>
          <a:p>
            <a:pPr marL="457200" marR="0" algn="ctr">
              <a:lnSpc>
                <a:spcPct val="115000"/>
              </a:lnSpc>
              <a:spcBef>
                <a:spcPts val="0"/>
              </a:spcBef>
              <a:spcAft>
                <a:spcPts val="0"/>
              </a:spcAft>
            </a:pPr>
            <a:r>
              <a:rPr lang="es-GT" sz="3200" b="1" dirty="0">
                <a:solidFill>
                  <a:srgbClr val="D10A05"/>
                </a:solidFill>
              </a:rPr>
              <a:t>Entrenamiento y simulacros</a:t>
            </a:r>
            <a:endParaRPr lang="en-US" sz="3200" b="1" dirty="0">
              <a:solidFill>
                <a:srgbClr val="D10A05"/>
              </a:solidFill>
            </a:endParaRPr>
          </a:p>
        </p:txBody>
      </p:sp>
      <p:sp>
        <p:nvSpPr>
          <p:cNvPr id="3" name="Content Placeholder 2">
            <a:extLst>
              <a:ext uri="{FF2B5EF4-FFF2-40B4-BE49-F238E27FC236}">
                <a16:creationId xmlns:a16="http://schemas.microsoft.com/office/drawing/2014/main" id="{64607667-7923-4FD0-B04E-EEB5F63246E9}"/>
              </a:ext>
            </a:extLst>
          </p:cNvPr>
          <p:cNvSpPr>
            <a:spLocks noGrp="1"/>
          </p:cNvSpPr>
          <p:nvPr>
            <p:ph idx="1"/>
          </p:nvPr>
        </p:nvSpPr>
        <p:spPr>
          <a:xfrm>
            <a:off x="1728205" y="1205479"/>
            <a:ext cx="3657456" cy="3418912"/>
          </a:xfrm>
        </p:spPr>
        <p:txBody>
          <a:bodyPr>
            <a:normAutofit fontScale="92500"/>
          </a:bodyPr>
          <a:lstStyle/>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Debe ser práctico y frecuente;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b="1" dirty="0">
                <a:effectLst/>
                <a:latin typeface="Times New Roman" panose="02020603050405020304" pitchFamily="18" charset="0"/>
                <a:ea typeface="Calibri" panose="020F0502020204030204" pitchFamily="34" charset="0"/>
                <a:cs typeface="Times New Roman" panose="02020603050405020304" pitchFamily="18" charset="0"/>
              </a:rPr>
              <a:t>No</a:t>
            </a: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 debe ser principalmente basado en computadora o lectura;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Debe incluir la oportunidad para practicar el proceso real de ponerse y quitarse el EPP y los respiradores;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Debe incluir un observador capacitado;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s-GT" sz="1800" dirty="0">
                <a:effectLst/>
                <a:latin typeface="Times New Roman" panose="02020603050405020304" pitchFamily="18" charset="0"/>
                <a:ea typeface="Calibri" panose="020F0502020204030204" pitchFamily="34" charset="0"/>
                <a:cs typeface="Times New Roman" panose="02020603050405020304" pitchFamily="18" charset="0"/>
              </a:rPr>
              <a:t>Cubrir los procedimientos específicos de descontaminación del lugar.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Image of healthcare providers practicing putting on PPE for ebola with instructor watching">
            <a:extLst>
              <a:ext uri="{FF2B5EF4-FFF2-40B4-BE49-F238E27FC236}">
                <a16:creationId xmlns:a16="http://schemas.microsoft.com/office/drawing/2014/main" id="{4BD62AE9-8D84-49BE-8F32-60600025FB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2414" y="1521991"/>
            <a:ext cx="3526972" cy="2347037"/>
          </a:xfrm>
          <a:prstGeom prst="rect">
            <a:avLst/>
          </a:prstGeom>
          <a:ln>
            <a:noFill/>
          </a:ln>
        </p:spPr>
      </p:pic>
    </p:spTree>
    <p:extLst>
      <p:ext uri="{BB962C8B-B14F-4D97-AF65-F5344CB8AC3E}">
        <p14:creationId xmlns:p14="http://schemas.microsoft.com/office/powerpoint/2010/main" val="31373345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B6F2769-7194-4217-93D3-3AF3A4742282}">
  <ds:schemaRefs>
    <ds:schemaRef ds:uri="http://schemas.microsoft.com/sharepoint/v3/fields"/>
    <ds:schemaRef ds:uri="http://purl.org/dc/elements/1.1/"/>
    <ds:schemaRef ds:uri="http://schemas.microsoft.com/office/2006/metadata/properties"/>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www.w3.org/XML/1998/namespace"/>
    <ds:schemaRef ds:uri="http://purl.org/dc/terms/"/>
  </ds:schemaRefs>
</ds:datastoreItem>
</file>

<file path=customXml/itemProps3.xml><?xml version="1.0" encoding="utf-8"?>
<ds:datastoreItem xmlns:ds="http://schemas.openxmlformats.org/officeDocument/2006/customXml" ds:itemID="{87D2A1B0-FF3E-4009-940D-AED0EB70AA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FNEMasterTemplateForThemePreview.pptx</Template>
  <TotalTime>30644</TotalTime>
  <Words>21939</Words>
  <Application>Microsoft Office PowerPoint</Application>
  <PresentationFormat>On-screen Show (16:9)</PresentationFormat>
  <Paragraphs>1504</Paragraphs>
  <Slides>114</Slides>
  <Notes>114</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114</vt:i4>
      </vt:variant>
    </vt:vector>
  </HeadingPairs>
  <TitlesOfParts>
    <vt:vector size="120" baseType="lpstr">
      <vt:lpstr>Arial</vt:lpstr>
      <vt:lpstr>Calibri</vt:lpstr>
      <vt:lpstr>Noto Sans Symbols</vt:lpstr>
      <vt:lpstr>Symbol</vt:lpstr>
      <vt:lpstr>Times New Roman</vt:lpstr>
      <vt:lpstr>Office Theme</vt:lpstr>
      <vt:lpstr>Introducción a las Enfermedades Infecciosas en el Lugar de Trabajo  </vt:lpstr>
      <vt:lpstr>Descargo de responsabilidad</vt:lpstr>
      <vt:lpstr>Intriducción</vt:lpstr>
      <vt:lpstr>Objetivos del aprendizaje</vt:lpstr>
      <vt:lpstr>Objetivos del aprendizaje (cont.)</vt:lpstr>
      <vt:lpstr>Deberes del trabajador</vt:lpstr>
      <vt:lpstr>Derechos de los trabajadores</vt:lpstr>
      <vt:lpstr>Derechos de los trabajadores</vt:lpstr>
      <vt:lpstr>Derechos de los trabajadores</vt:lpstr>
      <vt:lpstr>Pongamos a prueba nuestro conocimiento</vt:lpstr>
      <vt:lpstr>Evaluación previa (Q1)</vt:lpstr>
      <vt:lpstr>Evaluación previa (Q2)</vt:lpstr>
      <vt:lpstr>Evaluación previa (Q3)</vt:lpstr>
      <vt:lpstr>Evaluación previa (Q4)</vt:lpstr>
      <vt:lpstr>Evaluación previa (Q5)</vt:lpstr>
      <vt:lpstr>¿Qué es una enfermedad infecciosa?</vt:lpstr>
      <vt:lpstr>Enfermedad infecciosa</vt:lpstr>
      <vt:lpstr>PowerPoint Presentation</vt:lpstr>
      <vt:lpstr>PowerPoint Presentation</vt:lpstr>
      <vt:lpstr>Agentes infecciosos</vt:lpstr>
      <vt:lpstr>Tipos de agentes infecciosos y enfermedades asociadas:</vt:lpstr>
      <vt:lpstr>Triada epidemiológica - Tuberculosis</vt:lpstr>
      <vt:lpstr>Triada epidemiológica - tuberculosis</vt:lpstr>
      <vt:lpstr>Etapas de la infección</vt:lpstr>
      <vt:lpstr>Cadena de infección</vt:lpstr>
      <vt:lpstr>Cadena de nfección – ébola</vt:lpstr>
      <vt:lpstr>Modos de Transmisión</vt:lpstr>
      <vt:lpstr>PowerPoint Presentation</vt:lpstr>
      <vt:lpstr>Infecciones inaparentes</vt:lpstr>
      <vt:lpstr>Comunidad/conexión en el lugar de trabajo</vt:lpstr>
      <vt:lpstr>PowerPoint Presentation</vt:lpstr>
      <vt:lpstr>¿Qué pueden hacer las personas?</vt:lpstr>
      <vt:lpstr>Higiene básica y distanciamiento físico</vt:lpstr>
      <vt:lpstr>Control de Infección</vt:lpstr>
      <vt:lpstr>Forma en que funciona nuestro sistema inmunológico  (2:11)</vt:lpstr>
      <vt:lpstr>Explicación de las vacunas</vt:lpstr>
      <vt:lpstr>PowerPoint Presentation</vt:lpstr>
      <vt:lpstr>Vacunas ARNm </vt:lpstr>
      <vt:lpstr>Vacunas de vectores virales </vt:lpstr>
      <vt:lpstr>PowerPoint Presentation</vt:lpstr>
      <vt:lpstr>¿Qué son los Coronavirus? </vt:lpstr>
      <vt:lpstr>¿Cómo se transmiten los virus de los animales a los humanos?  (5:04)   </vt:lpstr>
      <vt:lpstr>Tipos de Coronavirus </vt:lpstr>
      <vt:lpstr>Tipos de Coronavirus (Continuación)</vt:lpstr>
      <vt:lpstr>¿Qué es el SARS-CoV-2?</vt:lpstr>
      <vt:lpstr>Transmisión</vt:lpstr>
      <vt:lpstr>Período de Incubación</vt:lpstr>
      <vt:lpstr>COVID-19 puede causar síntomas leves a severos</vt:lpstr>
      <vt:lpstr>Mapa de datos en vivo de John Hopkins https://coronavirus.jhu.edu/map.html</vt:lpstr>
      <vt:lpstr>Evaluando la posibilidad de exposición en el lugar de trabajo</vt:lpstr>
      <vt:lpstr>Muy alto potencial de exposición</vt:lpstr>
      <vt:lpstr>Alto potencial de exposición</vt:lpstr>
      <vt:lpstr>Posibles medios de exposición</vt:lpstr>
      <vt:lpstr>Baja posibilidad de exposición</vt:lpstr>
      <vt:lpstr>Módulo 3</vt:lpstr>
      <vt:lpstr>Estrategias de prevención en el lugar de trabajo</vt:lpstr>
      <vt:lpstr>Mejoras a la Ventilación del Edificio</vt:lpstr>
      <vt:lpstr>Limpieza y desinfección de sus instalaciones</vt:lpstr>
      <vt:lpstr>Investigación de casos y rastreo de contactos</vt:lpstr>
      <vt:lpstr>Preparándose para colaborar con el departamento de salud</vt:lpstr>
      <vt:lpstr>Pruebas </vt:lpstr>
      <vt:lpstr>Programa de vacunación laboral</vt:lpstr>
      <vt:lpstr>Planificación de la continuidad del negocio</vt:lpstr>
      <vt:lpstr>Planificación de la Continuidad del Negocio</vt:lpstr>
      <vt:lpstr>Planeación de la continuidad del negocio</vt:lpstr>
      <vt:lpstr>Pasos clave de preparación para el manejo de epidemias en el lugar de trabajo</vt:lpstr>
      <vt:lpstr>Considerar el impacto en los trabajadores</vt:lpstr>
      <vt:lpstr>Elementos clave: plan para el sitio de trabajo durante COVID-19</vt:lpstr>
      <vt:lpstr>PowerPoint Presentation</vt:lpstr>
      <vt:lpstr>Controles de ingeniería</vt:lpstr>
      <vt:lpstr>Controles de ingeniería para trabajos con alto  potencial de exposición en empleos de cuidado de la salud y laboratorios</vt:lpstr>
      <vt:lpstr>Controles administrativos y prácticas laborales para reducir la exposición</vt:lpstr>
      <vt:lpstr>Controles adicionales</vt:lpstr>
      <vt:lpstr>Ajuste de políticas para reducir los riesgos</vt:lpstr>
      <vt:lpstr>Módulo 4</vt:lpstr>
      <vt:lpstr>Orientación de OSHA y Normas Temporales de Emergencia (NTE)</vt:lpstr>
      <vt:lpstr>Programa nacional de énfasis COVID-19</vt:lpstr>
      <vt:lpstr>Programa Nacional de Énfasis COVID-19</vt:lpstr>
      <vt:lpstr>Programa Nacional de Énfasis COVID-19</vt:lpstr>
      <vt:lpstr>Programa Nacional de Énfasis COVID-19</vt:lpstr>
      <vt:lpstr>PowerPoint Presentation</vt:lpstr>
      <vt:lpstr>PowerPoint Presentation</vt:lpstr>
      <vt:lpstr>NTE de vacunación y pruebas de COVID-19</vt:lpstr>
      <vt:lpstr>NTE de vacunación y pruebas de COVID-19</vt:lpstr>
      <vt:lpstr>NTE de vacunación y pruebas de COVID-19</vt:lpstr>
      <vt:lpstr>NTE de Salud COVID-19</vt:lpstr>
      <vt:lpstr>Requisitos clave del NTE de atención médica por COVID-19</vt:lpstr>
      <vt:lpstr>NTE de Salud COVID-19</vt:lpstr>
      <vt:lpstr>NTE de Salud COVID-19</vt:lpstr>
      <vt:lpstr>NTE de Salud COVID-19</vt:lpstr>
      <vt:lpstr>Estándar de EPP de OSHA</vt:lpstr>
      <vt:lpstr>EPP para trabajos con alto potencial de exposición</vt:lpstr>
      <vt:lpstr>Descontaminación</vt:lpstr>
      <vt:lpstr>Estándar de Protección Respiratoria</vt:lpstr>
      <vt:lpstr>Respiradores</vt:lpstr>
      <vt:lpstr>Respiradores (continuación)</vt:lpstr>
      <vt:lpstr>Respiradores (continuación)</vt:lpstr>
      <vt:lpstr>Prueba de ajuste</vt:lpstr>
      <vt:lpstr>Entrenamiento y simulacros</vt:lpstr>
      <vt:lpstr>Normas de Comunicación de Peligros de OSHA</vt:lpstr>
      <vt:lpstr>Recipientes Portátiles</vt:lpstr>
      <vt:lpstr>Repasemos los puntos clave</vt:lpstr>
      <vt:lpstr>PowerPoint Presentation</vt:lpstr>
      <vt:lpstr>Revisión - Vacunas</vt:lpstr>
      <vt:lpstr>Revisión </vt:lpstr>
      <vt:lpstr>Revisión - ¿Qué pueden hacer las personas?</vt:lpstr>
      <vt:lpstr>Pongamos a prueba nuestro conocimiento</vt:lpstr>
      <vt:lpstr>Evaluación posterior (Q1)</vt:lpstr>
      <vt:lpstr>Evaluación posterior (Q2)</vt:lpstr>
      <vt:lpstr>Evaluación posterior (Q3)</vt:lpstr>
      <vt:lpstr>Evaluación posterior (Q4)</vt:lpstr>
      <vt:lpstr>Evaluación posterior (Q5)</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Arcelia Madigan</cp:lastModifiedBy>
  <cp:revision>526</cp:revision>
  <cp:lastPrinted>2019-10-29T20:56:51Z</cp:lastPrinted>
  <dcterms:created xsi:type="dcterms:W3CDTF">2010-04-12T23:12:02Z</dcterms:created>
  <dcterms:modified xsi:type="dcterms:W3CDTF">2022-08-19T00:19:05Z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