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64" r:id="rId2"/>
  </p:sldIdLst>
  <p:sldSz cx="438912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7BC5CD"/>
    <a:srgbClr val="808080"/>
    <a:srgbClr val="CCCCCC"/>
    <a:srgbClr val="C2E1E1"/>
    <a:srgbClr val="C0DA83"/>
    <a:srgbClr val="009CB1"/>
    <a:srgbClr val="AFD7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p:restoredTop sz="94682"/>
  </p:normalViewPr>
  <p:slideViewPr>
    <p:cSldViewPr>
      <p:cViewPr>
        <p:scale>
          <a:sx n="30" d="100"/>
          <a:sy n="30" d="100"/>
        </p:scale>
        <p:origin x="762" y="24"/>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lenix, Diana (mullendc)" userId="d7579939-1511-427d-a338-3c25fa537516" providerId="ADAL" clId="{1A3F71AD-1D61-4D3C-AEBB-04B5858FE914}"/>
    <pc:docChg chg="undo custSel modSld">
      <pc:chgData name="Mullenix, Diana (mullendc)" userId="d7579939-1511-427d-a338-3c25fa537516" providerId="ADAL" clId="{1A3F71AD-1D61-4D3C-AEBB-04B5858FE914}" dt="2022-06-08T18:55:31.512" v="171" actId="478"/>
      <pc:docMkLst>
        <pc:docMk/>
      </pc:docMkLst>
      <pc:sldChg chg="addSp delSp modSp">
        <pc:chgData name="Mullenix, Diana (mullendc)" userId="d7579939-1511-427d-a338-3c25fa537516" providerId="ADAL" clId="{1A3F71AD-1D61-4D3C-AEBB-04B5858FE914}" dt="2022-06-08T18:55:31.512" v="171" actId="478"/>
        <pc:sldMkLst>
          <pc:docMk/>
          <pc:sldMk cId="0" sldId="264"/>
        </pc:sldMkLst>
        <pc:spChg chg="mod">
          <ac:chgData name="Mullenix, Diana (mullendc)" userId="d7579939-1511-427d-a338-3c25fa537516" providerId="ADAL" clId="{1A3F71AD-1D61-4D3C-AEBB-04B5858FE914}" dt="2022-06-08T18:53:16.693" v="142" actId="6549"/>
          <ac:spMkLst>
            <pc:docMk/>
            <pc:sldMk cId="0" sldId="264"/>
            <ac:spMk id="26" creationId="{00000000-0000-0000-0000-000000000000}"/>
          </ac:spMkLst>
        </pc:spChg>
        <pc:spChg chg="del mod">
          <ac:chgData name="Mullenix, Diana (mullendc)" userId="d7579939-1511-427d-a338-3c25fa537516" providerId="ADAL" clId="{1A3F71AD-1D61-4D3C-AEBB-04B5858FE914}" dt="2022-06-08T18:54:12.788" v="151"/>
          <ac:spMkLst>
            <pc:docMk/>
            <pc:sldMk cId="0" sldId="264"/>
            <ac:spMk id="8200" creationId="{00000000-0000-0000-0000-000000000000}"/>
          </ac:spMkLst>
        </pc:spChg>
        <pc:spChg chg="del">
          <ac:chgData name="Mullenix, Diana (mullendc)" userId="d7579939-1511-427d-a338-3c25fa537516" providerId="ADAL" clId="{1A3F71AD-1D61-4D3C-AEBB-04B5858FE914}" dt="2022-06-08T18:54:12.784" v="149" actId="478"/>
          <ac:spMkLst>
            <pc:docMk/>
            <pc:sldMk cId="0" sldId="264"/>
            <ac:spMk id="8201" creationId="{00000000-0000-0000-0000-000000000000}"/>
          </ac:spMkLst>
        </pc:spChg>
        <pc:spChg chg="del">
          <ac:chgData name="Mullenix, Diana (mullendc)" userId="d7579939-1511-427d-a338-3c25fa537516" providerId="ADAL" clId="{1A3F71AD-1D61-4D3C-AEBB-04B5858FE914}" dt="2022-06-08T18:54:20.378" v="152" actId="478"/>
          <ac:spMkLst>
            <pc:docMk/>
            <pc:sldMk cId="0" sldId="264"/>
            <ac:spMk id="8202" creationId="{00000000-0000-0000-0000-000000000000}"/>
          </ac:spMkLst>
        </pc:spChg>
        <pc:spChg chg="del">
          <ac:chgData name="Mullenix, Diana (mullendc)" userId="d7579939-1511-427d-a338-3c25fa537516" providerId="ADAL" clId="{1A3F71AD-1D61-4D3C-AEBB-04B5858FE914}" dt="2022-06-08T18:54:38.061" v="154" actId="478"/>
          <ac:spMkLst>
            <pc:docMk/>
            <pc:sldMk cId="0" sldId="264"/>
            <ac:spMk id="8222" creationId="{00000000-0000-0000-0000-000000000000}"/>
          </ac:spMkLst>
        </pc:spChg>
        <pc:spChg chg="del">
          <ac:chgData name="Mullenix, Diana (mullendc)" userId="d7579939-1511-427d-a338-3c25fa537516" providerId="ADAL" clId="{1A3F71AD-1D61-4D3C-AEBB-04B5858FE914}" dt="2022-06-08T18:54:34.601" v="153" actId="478"/>
          <ac:spMkLst>
            <pc:docMk/>
            <pc:sldMk cId="0" sldId="264"/>
            <ac:spMk id="8223" creationId="{00000000-0000-0000-0000-000000000000}"/>
          </ac:spMkLst>
        </pc:spChg>
        <pc:spChg chg="del">
          <ac:chgData name="Mullenix, Diana (mullendc)" userId="d7579939-1511-427d-a338-3c25fa537516" providerId="ADAL" clId="{1A3F71AD-1D61-4D3C-AEBB-04B5858FE914}" dt="2022-06-08T18:55:30.619" v="170" actId="478"/>
          <ac:spMkLst>
            <pc:docMk/>
            <pc:sldMk cId="0" sldId="264"/>
            <ac:spMk id="9253" creationId="{00000000-0000-0000-0000-000000000000}"/>
          </ac:spMkLst>
        </pc:spChg>
        <pc:spChg chg="del">
          <ac:chgData name="Mullenix, Diana (mullendc)" userId="d7579939-1511-427d-a338-3c25fa537516" providerId="ADAL" clId="{1A3F71AD-1D61-4D3C-AEBB-04B5858FE914}" dt="2022-06-08T18:55:31.512" v="171" actId="478"/>
          <ac:spMkLst>
            <pc:docMk/>
            <pc:sldMk cId="0" sldId="264"/>
            <ac:spMk id="9254" creationId="{00000000-0000-0000-0000-000000000000}"/>
          </ac:spMkLst>
        </pc:spChg>
        <pc:spChg chg="del">
          <ac:chgData name="Mullenix, Diana (mullendc)" userId="d7579939-1511-427d-a338-3c25fa537516" providerId="ADAL" clId="{1A3F71AD-1D61-4D3C-AEBB-04B5858FE914}" dt="2022-06-08T18:55:28.334" v="167" actId="478"/>
          <ac:spMkLst>
            <pc:docMk/>
            <pc:sldMk cId="0" sldId="264"/>
            <ac:spMk id="9257" creationId="{00000000-0000-0000-0000-000000000000}"/>
          </ac:spMkLst>
        </pc:spChg>
        <pc:spChg chg="del">
          <ac:chgData name="Mullenix, Diana (mullendc)" userId="d7579939-1511-427d-a338-3c25fa537516" providerId="ADAL" clId="{1A3F71AD-1D61-4D3C-AEBB-04B5858FE914}" dt="2022-06-08T18:55:29.865" v="169" actId="478"/>
          <ac:spMkLst>
            <pc:docMk/>
            <pc:sldMk cId="0" sldId="264"/>
            <ac:spMk id="9258" creationId="{00000000-0000-0000-0000-000000000000}"/>
          </ac:spMkLst>
        </pc:spChg>
        <pc:spChg chg="del">
          <ac:chgData name="Mullenix, Diana (mullendc)" userId="d7579939-1511-427d-a338-3c25fa537516" providerId="ADAL" clId="{1A3F71AD-1D61-4D3C-AEBB-04B5858FE914}" dt="2022-06-08T18:55:29.206" v="168" actId="478"/>
          <ac:spMkLst>
            <pc:docMk/>
            <pc:sldMk cId="0" sldId="264"/>
            <ac:spMk id="9262" creationId="{00000000-0000-0000-0000-000000000000}"/>
          </ac:spMkLst>
        </pc:spChg>
        <pc:graphicFrameChg chg="modGraphic">
          <ac:chgData name="Mullenix, Diana (mullendc)" userId="d7579939-1511-427d-a338-3c25fa537516" providerId="ADAL" clId="{1A3F71AD-1D61-4D3C-AEBB-04B5858FE914}" dt="2022-06-08T18:53:56.137" v="146" actId="6549"/>
          <ac:graphicFrameMkLst>
            <pc:docMk/>
            <pc:sldMk cId="0" sldId="264"/>
            <ac:graphicFrameMk id="53" creationId="{00000000-0000-0000-0000-000000000000}"/>
          </ac:graphicFrameMkLst>
        </pc:graphicFrameChg>
        <pc:graphicFrameChg chg="modGraphic">
          <ac:chgData name="Mullenix, Diana (mullendc)" userId="d7579939-1511-427d-a338-3c25fa537516" providerId="ADAL" clId="{1A3F71AD-1D61-4D3C-AEBB-04B5858FE914}" dt="2022-06-08T18:53:35.134" v="145" actId="6549"/>
          <ac:graphicFrameMkLst>
            <pc:docMk/>
            <pc:sldMk cId="0" sldId="264"/>
            <ac:graphicFrameMk id="54" creationId="{00000000-0000-0000-0000-000000000000}"/>
          </ac:graphicFrameMkLst>
        </pc:graphicFrameChg>
        <pc:graphicFrameChg chg="modGraphic">
          <ac:chgData name="Mullenix, Diana (mullendc)" userId="d7579939-1511-427d-a338-3c25fa537516" providerId="ADAL" clId="{1A3F71AD-1D61-4D3C-AEBB-04B5858FE914}" dt="2022-06-08T18:54:00.962" v="147" actId="6549"/>
          <ac:graphicFrameMkLst>
            <pc:docMk/>
            <pc:sldMk cId="0" sldId="264"/>
            <ac:graphicFrameMk id="55" creationId="{00000000-0000-0000-0000-000000000000}"/>
          </ac:graphicFrameMkLst>
        </pc:graphicFrameChg>
        <pc:graphicFrameChg chg="modGraphic">
          <ac:chgData name="Mullenix, Diana (mullendc)" userId="d7579939-1511-427d-a338-3c25fa537516" providerId="ADAL" clId="{1A3F71AD-1D61-4D3C-AEBB-04B5858FE914}" dt="2022-06-08T18:54:41.103" v="155" actId="6549"/>
          <ac:graphicFrameMkLst>
            <pc:docMk/>
            <pc:sldMk cId="0" sldId="264"/>
            <ac:graphicFrameMk id="56" creationId="{00000000-0000-0000-0000-000000000000}"/>
          </ac:graphicFrameMkLst>
        </pc:graphicFrameChg>
        <pc:graphicFrameChg chg="add del modGraphic">
          <ac:chgData name="Mullenix, Diana (mullendc)" userId="d7579939-1511-427d-a338-3c25fa537516" providerId="ADAL" clId="{1A3F71AD-1D61-4D3C-AEBB-04B5858FE914}" dt="2022-06-08T18:55:11.016" v="162" actId="6549"/>
          <ac:graphicFrameMkLst>
            <pc:docMk/>
            <pc:sldMk cId="0" sldId="264"/>
            <ac:graphicFrameMk id="57" creationId="{00000000-0000-0000-0000-000000000000}"/>
          </ac:graphicFrameMkLst>
        </pc:graphicFrameChg>
        <pc:graphicFrameChg chg="modGraphic">
          <ac:chgData name="Mullenix, Diana (mullendc)" userId="d7579939-1511-427d-a338-3c25fa537516" providerId="ADAL" clId="{1A3F71AD-1D61-4D3C-AEBB-04B5858FE914}" dt="2022-06-08T18:55:21.073" v="165" actId="6549"/>
          <ac:graphicFrameMkLst>
            <pc:docMk/>
            <pc:sldMk cId="0" sldId="264"/>
            <ac:graphicFrameMk id="58" creationId="{00000000-0000-0000-0000-000000000000}"/>
          </ac:graphicFrameMkLst>
        </pc:graphicFrameChg>
        <pc:graphicFrameChg chg="modGraphic">
          <ac:chgData name="Mullenix, Diana (mullendc)" userId="d7579939-1511-427d-a338-3c25fa537516" providerId="ADAL" clId="{1A3F71AD-1D61-4D3C-AEBB-04B5858FE914}" dt="2022-06-08T18:55:24.696" v="166" actId="6549"/>
          <ac:graphicFrameMkLst>
            <pc:docMk/>
            <pc:sldMk cId="0" sldId="264"/>
            <ac:graphicFrameMk id="59"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pitchFamily="-109" charset="-128"/>
                <a:cs typeface="+mn-cs"/>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109" charset="-128"/>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pitchFamily="-109" charset="-128"/>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8FAA6C8-9867-5C49-B026-12E8B5871740}" type="slidenum">
              <a:rPr lang="en-US"/>
              <a:pPr>
                <a:defRPr/>
              </a:pPr>
              <a:t>‹#›</a:t>
            </a:fld>
            <a:endParaRPr lang="en-US"/>
          </a:p>
        </p:txBody>
      </p:sp>
    </p:spTree>
    <p:extLst>
      <p:ext uri="{BB962C8B-B14F-4D97-AF65-F5344CB8AC3E}">
        <p14:creationId xmlns:p14="http://schemas.microsoft.com/office/powerpoint/2010/main" val="27209065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a:ln/>
        </p:spPr>
      </p:sp>
      <p:sp>
        <p:nvSpPr>
          <p:cNvPr id="10242" name="Notes Placeholder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charset="0"/>
            </a:endParaRPr>
          </a:p>
        </p:txBody>
      </p:sp>
      <p:sp>
        <p:nvSpPr>
          <p:cNvPr id="102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fld id="{FA859315-1678-0943-B36A-85543FE0B21B}" type="slidenum">
              <a:rPr lang="en-US" sz="1200"/>
              <a:pPr/>
              <a:t>1</a:t>
            </a:fld>
            <a:endParaRPr lang="en-US" sz="1200"/>
          </a:p>
        </p:txBody>
      </p:sp>
    </p:spTree>
    <p:extLst>
      <p:ext uri="{BB962C8B-B14F-4D97-AF65-F5344CB8AC3E}">
        <p14:creationId xmlns:p14="http://schemas.microsoft.com/office/powerpoint/2010/main" val="946425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0968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514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8393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436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226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9495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76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702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8202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066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806950" rtl="0" eaLnBrk="0" fontAlgn="base" hangingPunct="0">
        <a:spcBef>
          <a:spcPct val="0"/>
        </a:spcBef>
        <a:spcAft>
          <a:spcPct val="0"/>
        </a:spcAft>
        <a:defRPr sz="3600" b="1">
          <a:solidFill>
            <a:schemeClr val="tx1"/>
          </a:solidFill>
          <a:latin typeface="+mj-lt"/>
          <a:ea typeface="+mj-ea"/>
          <a:cs typeface="ＭＳ Ｐゴシック" charset="0"/>
        </a:defRPr>
      </a:lvl1pPr>
      <a:lvl2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2pPr>
      <a:lvl3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3pPr>
      <a:lvl4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4pPr>
      <a:lvl5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5pPr>
      <a:lvl6pPr marL="457200" algn="l" rtl="0" fontAlgn="base">
        <a:spcBef>
          <a:spcPct val="0"/>
        </a:spcBef>
        <a:spcAft>
          <a:spcPct val="0"/>
        </a:spcAft>
        <a:defRPr sz="3200" b="1">
          <a:solidFill>
            <a:schemeClr val="tx2"/>
          </a:solidFill>
          <a:latin typeface="Arial" charset="0"/>
          <a:ea typeface="ＭＳ Ｐゴシック" pitchFamily="-109" charset="-128"/>
        </a:defRPr>
      </a:lvl6pPr>
      <a:lvl7pPr marL="914400" algn="l" rtl="0" fontAlgn="base">
        <a:spcBef>
          <a:spcPct val="0"/>
        </a:spcBef>
        <a:spcAft>
          <a:spcPct val="0"/>
        </a:spcAft>
        <a:defRPr sz="3200" b="1">
          <a:solidFill>
            <a:schemeClr val="tx2"/>
          </a:solidFill>
          <a:latin typeface="Arial" charset="0"/>
          <a:ea typeface="ＭＳ Ｐゴシック" pitchFamily="-109" charset="-128"/>
        </a:defRPr>
      </a:lvl7pPr>
      <a:lvl8pPr marL="1371600" algn="l" rtl="0" fontAlgn="base">
        <a:spcBef>
          <a:spcPct val="0"/>
        </a:spcBef>
        <a:spcAft>
          <a:spcPct val="0"/>
        </a:spcAft>
        <a:defRPr sz="3200" b="1">
          <a:solidFill>
            <a:schemeClr val="tx2"/>
          </a:solidFill>
          <a:latin typeface="Arial" charset="0"/>
          <a:ea typeface="ＭＳ Ｐゴシック" pitchFamily="-109" charset="-128"/>
        </a:defRPr>
      </a:lvl8pPr>
      <a:lvl9pPr marL="1828800" algn="l" rtl="0" fontAlgn="base">
        <a:spcBef>
          <a:spcPct val="0"/>
        </a:spcBef>
        <a:spcAft>
          <a:spcPct val="0"/>
        </a:spcAft>
        <a:defRPr sz="3200" b="1">
          <a:solidFill>
            <a:schemeClr val="tx2"/>
          </a:solidFill>
          <a:latin typeface="Arial" charset="0"/>
          <a:ea typeface="ＭＳ Ｐゴシック" pitchFamily="-109" charset="-128"/>
        </a:defRPr>
      </a:lvl9pPr>
    </p:titleStyle>
    <p:bodyStyle>
      <a:lvl1pPr marL="342900" indent="-342900" algn="l" defTabSz="4806950" rtl="0" eaLnBrk="0" fontAlgn="base" hangingPunct="0">
        <a:spcBef>
          <a:spcPct val="20000"/>
        </a:spcBef>
        <a:spcAft>
          <a:spcPct val="0"/>
        </a:spcAft>
        <a:defRPr sz="2400">
          <a:solidFill>
            <a:schemeClr val="tx1"/>
          </a:solidFill>
          <a:latin typeface="+mn-lt"/>
          <a:ea typeface="+mn-ea"/>
          <a:cs typeface="ＭＳ Ｐゴシック" charset="0"/>
        </a:defRPr>
      </a:lvl1pPr>
      <a:lvl2pPr marL="3905250" indent="-1501775" algn="l" defTabSz="4806950" rtl="0" eaLnBrk="0" fontAlgn="base" hangingPunct="0">
        <a:spcBef>
          <a:spcPct val="20000"/>
        </a:spcBef>
        <a:spcAft>
          <a:spcPct val="0"/>
        </a:spcAft>
        <a:defRPr sz="2400">
          <a:solidFill>
            <a:schemeClr val="tx1"/>
          </a:solidFill>
          <a:latin typeface="+mn-lt"/>
          <a:ea typeface="+mn-ea"/>
          <a:cs typeface="ＭＳ Ｐゴシック" charset="0"/>
        </a:defRPr>
      </a:lvl2pPr>
      <a:lvl3pPr marL="600868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3pPr>
      <a:lvl4pPr marL="8412163"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4pPr>
      <a:lvl5pPr marL="1081563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3891200" cy="32918400"/>
          </a:xfrm>
          <a:prstGeom prst="rect">
            <a:avLst/>
          </a:prstGeom>
        </p:spPr>
      </p:pic>
      <p:graphicFrame>
        <p:nvGraphicFramePr>
          <p:cNvPr id="59" name="Table 58"/>
          <p:cNvGraphicFramePr>
            <a:graphicFrameLocks noGrp="1"/>
          </p:cNvGraphicFramePr>
          <p:nvPr>
            <p:extLst>
              <p:ext uri="{D42A27DB-BD31-4B8C-83A1-F6EECF244321}">
                <p14:modId xmlns:p14="http://schemas.microsoft.com/office/powerpoint/2010/main" val="3895268578"/>
              </p:ext>
            </p:extLst>
          </p:nvPr>
        </p:nvGraphicFramePr>
        <p:xfrm>
          <a:off x="32385000" y="25612725"/>
          <a:ext cx="9677400" cy="5934075"/>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94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333333"/>
                          </a:solidFill>
                        </a:rPr>
                        <a:t>Heading</a:t>
                      </a:r>
                    </a:p>
                  </a:txBody>
                  <a:tcPr marL="457200" marR="457200" marT="274324" marB="274324"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extLst>
                  <a:ext uri="{0D108BD9-81ED-4DB2-BD59-A6C34878D82A}">
                    <a16:rowId xmlns:a16="http://schemas.microsoft.com/office/drawing/2014/main" val="10000"/>
                  </a:ext>
                </a:extLst>
              </a:tr>
              <a:tr h="47396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L="457200" marR="457200" marT="457206" marB="457206">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8" name="Table 57"/>
          <p:cNvGraphicFramePr>
            <a:graphicFrameLocks noGrp="1"/>
          </p:cNvGraphicFramePr>
          <p:nvPr>
            <p:extLst>
              <p:ext uri="{D42A27DB-BD31-4B8C-83A1-F6EECF244321}">
                <p14:modId xmlns:p14="http://schemas.microsoft.com/office/powerpoint/2010/main" val="1041883017"/>
              </p:ext>
            </p:extLst>
          </p:nvPr>
        </p:nvGraphicFramePr>
        <p:xfrm>
          <a:off x="32385000" y="18211800"/>
          <a:ext cx="9677400" cy="69342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94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333333"/>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extLst>
                  <a:ext uri="{0D108BD9-81ED-4DB2-BD59-A6C34878D82A}">
                    <a16:rowId xmlns:a16="http://schemas.microsoft.com/office/drawing/2014/main" val="10000"/>
                  </a:ext>
                </a:extLst>
              </a:tr>
              <a:tr h="5739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noProof="1">
                          <a:solidFill>
                            <a:srgbClr val="333333"/>
                          </a:solidFill>
                        </a:rPr>
                        <a:t>  </a:t>
                      </a:r>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7" name="Table 56"/>
          <p:cNvGraphicFramePr>
            <a:graphicFrameLocks noGrp="1"/>
          </p:cNvGraphicFramePr>
          <p:nvPr>
            <p:extLst>
              <p:ext uri="{D42A27DB-BD31-4B8C-83A1-F6EECF244321}">
                <p14:modId xmlns:p14="http://schemas.microsoft.com/office/powerpoint/2010/main" val="4244467357"/>
              </p:ext>
            </p:extLst>
          </p:nvPr>
        </p:nvGraphicFramePr>
        <p:xfrm>
          <a:off x="32385000" y="5029200"/>
          <a:ext cx="9677400" cy="126492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94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333333"/>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extLst>
                  <a:ext uri="{0D108BD9-81ED-4DB2-BD59-A6C34878D82A}">
                    <a16:rowId xmlns:a16="http://schemas.microsoft.com/office/drawing/2014/main" val="10000"/>
                  </a:ext>
                </a:extLst>
              </a:tr>
              <a:tr h="11454811">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2575094644"/>
              </p:ext>
            </p:extLst>
          </p:nvPr>
        </p:nvGraphicFramePr>
        <p:xfrm>
          <a:off x="22225000" y="5029200"/>
          <a:ext cx="9677400" cy="265176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333333"/>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extLst>
                  <a:ext uri="{0D108BD9-81ED-4DB2-BD59-A6C34878D82A}">
                    <a16:rowId xmlns:a16="http://schemas.microsoft.com/office/drawing/2014/main" val="10000"/>
                  </a:ext>
                </a:extLst>
              </a:tr>
              <a:tr h="25374600">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3404745724"/>
              </p:ext>
            </p:extLst>
          </p:nvPr>
        </p:nvGraphicFramePr>
        <p:xfrm>
          <a:off x="12065000" y="5029200"/>
          <a:ext cx="9677400" cy="265176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1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333333"/>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extLst>
                  <a:ext uri="{0D108BD9-81ED-4DB2-BD59-A6C34878D82A}">
                    <a16:rowId xmlns:a16="http://schemas.microsoft.com/office/drawing/2014/main" val="10000"/>
                  </a:ext>
                </a:extLst>
              </a:tr>
              <a:tr h="25374600">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3" name="Table 52"/>
          <p:cNvGraphicFramePr>
            <a:graphicFrameLocks noGrp="1"/>
          </p:cNvGraphicFramePr>
          <p:nvPr>
            <p:extLst>
              <p:ext uri="{D42A27DB-BD31-4B8C-83A1-F6EECF244321}">
                <p14:modId xmlns:p14="http://schemas.microsoft.com/office/powerpoint/2010/main" val="4217125790"/>
              </p:ext>
            </p:extLst>
          </p:nvPr>
        </p:nvGraphicFramePr>
        <p:xfrm>
          <a:off x="1905000" y="17678400"/>
          <a:ext cx="9677400" cy="138684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3002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333333"/>
                          </a:solidFill>
                        </a:rPr>
                        <a:t>Heading</a:t>
                      </a:r>
                    </a:p>
                  </a:txBody>
                  <a:tcPr marL="457200" marR="457200" marT="274320" marB="274320"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extLst>
                  <a:ext uri="{0D108BD9-81ED-4DB2-BD59-A6C34878D82A}">
                    <a16:rowId xmlns:a16="http://schemas.microsoft.com/office/drawing/2014/main" val="10000"/>
                  </a:ext>
                </a:extLst>
              </a:tr>
              <a:tr h="12568179">
                <a:tc>
                  <a:txBody>
                    <a:bodyPr/>
                    <a:lstStyle/>
                    <a:p>
                      <a:endParaRPr lang="en-US" dirty="0"/>
                    </a:p>
                  </a:txBody>
                  <a:tcPr marL="457200" marR="457200" marT="457200" marB="45720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2580903406"/>
              </p:ext>
            </p:extLst>
          </p:nvPr>
        </p:nvGraphicFramePr>
        <p:xfrm>
          <a:off x="1905000" y="5029200"/>
          <a:ext cx="9677400" cy="12268200"/>
        </p:xfrm>
        <a:graphic>
          <a:graphicData uri="http://schemas.openxmlformats.org/drawingml/2006/table">
            <a:tbl>
              <a:tblPr firstRow="1" bandRow="1">
                <a:tableStyleId>{5C22544A-7EE6-4342-B048-85BDC9FD1C3A}</a:tableStyleId>
              </a:tblPr>
              <a:tblGrid>
                <a:gridCol w="9677400">
                  <a:extLst>
                    <a:ext uri="{9D8B030D-6E8A-4147-A177-3AD203B41FA5}">
                      <a16:colId xmlns:a16="http://schemas.microsoft.com/office/drawing/2014/main" val="20000"/>
                    </a:ext>
                  </a:extLst>
                </a:gridCol>
              </a:tblGrid>
              <a:tr h="1097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333333"/>
                          </a:solidFill>
                        </a:rPr>
                        <a:t>Heading</a:t>
                      </a:r>
                    </a:p>
                  </a:txBody>
                  <a:tcPr marL="457200" marR="457200" marT="274326" marB="274326" anchor="ctr">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solidFill>
                        <a:srgbClr val="B3B3B3"/>
                      </a:solidFill>
                      <a:prstDash val="solid"/>
                      <a:round/>
                      <a:headEnd type="none" w="med" len="med"/>
                      <a:tailEnd type="none" w="med" len="med"/>
                    </a:lnT>
                    <a:lnB w="38100" cap="flat" cmpd="sng" algn="ctr">
                      <a:noFill/>
                      <a:prstDash val="solid"/>
                      <a:round/>
                      <a:headEnd type="none" w="med" len="med"/>
                      <a:tailEnd type="none" w="med" len="med"/>
                    </a:lnB>
                    <a:solidFill>
                      <a:srgbClr val="7BC5CD"/>
                    </a:solidFill>
                  </a:tcPr>
                </a:tc>
                <a:extLst>
                  <a:ext uri="{0D108BD9-81ED-4DB2-BD59-A6C34878D82A}">
                    <a16:rowId xmlns:a16="http://schemas.microsoft.com/office/drawing/2014/main" val="10000"/>
                  </a:ext>
                </a:extLst>
              </a:tr>
              <a:tr h="11170895">
                <a:tc>
                  <a:txBody>
                    <a:bodyPr/>
                    <a:lstStyle/>
                    <a:p>
                      <a:endParaRPr lang="en-US" sz="1800" dirty="0"/>
                    </a:p>
                  </a:txBody>
                  <a:tcPr marL="457200" marR="457200" marT="457210" marB="457210">
                    <a:lnL w="38100" cap="flat" cmpd="sng" algn="ctr">
                      <a:solidFill>
                        <a:srgbClr val="B3B3B3"/>
                      </a:solidFill>
                      <a:prstDash val="solid"/>
                      <a:round/>
                      <a:headEnd type="none" w="med" len="med"/>
                      <a:tailEnd type="none" w="med" len="med"/>
                    </a:lnL>
                    <a:lnR w="38100" cap="flat" cmpd="sng" algn="ctr">
                      <a:solidFill>
                        <a:srgbClr val="B3B3B3"/>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B3B3B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277" name="Text Box 9"/>
          <p:cNvSpPr txBox="1">
            <a:spLocks noChangeArrowheads="1"/>
          </p:cNvSpPr>
          <p:nvPr/>
        </p:nvSpPr>
        <p:spPr bwMode="auto">
          <a:xfrm>
            <a:off x="1336675" y="1557338"/>
            <a:ext cx="25257125" cy="1960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80709" tIns="240355" rIns="480709" bIns="240355">
            <a:spAutoFit/>
          </a:bodyPr>
          <a:lstStyle>
            <a:lvl1pPr defTabSz="4806950">
              <a:defRPr sz="2400">
                <a:solidFill>
                  <a:schemeClr val="tx1"/>
                </a:solidFill>
                <a:latin typeface="Arial" charset="0"/>
                <a:ea typeface="ＭＳ Ｐゴシック" charset="0"/>
                <a:cs typeface="ＭＳ Ｐゴシック" charset="0"/>
              </a:defRPr>
            </a:lvl1pPr>
            <a:lvl2pPr marL="742950" indent="-285750" defTabSz="4806950">
              <a:defRPr sz="2400">
                <a:solidFill>
                  <a:schemeClr val="tx1"/>
                </a:solidFill>
                <a:latin typeface="Arial" charset="0"/>
                <a:ea typeface="ＭＳ Ｐゴシック" charset="0"/>
                <a:cs typeface="ＭＳ Ｐゴシック" charset="0"/>
              </a:defRPr>
            </a:lvl2pPr>
            <a:lvl3pPr marL="1143000" indent="-228600" defTabSz="4806950">
              <a:defRPr sz="2400">
                <a:solidFill>
                  <a:schemeClr val="tx1"/>
                </a:solidFill>
                <a:latin typeface="Arial" charset="0"/>
                <a:ea typeface="ＭＳ Ｐゴシック" charset="0"/>
                <a:cs typeface="ＭＳ Ｐゴシック" charset="0"/>
              </a:defRPr>
            </a:lvl3pPr>
            <a:lvl4pPr marL="1600200" indent="-228600" defTabSz="4806950">
              <a:defRPr sz="2400">
                <a:solidFill>
                  <a:schemeClr val="tx1"/>
                </a:solidFill>
                <a:latin typeface="Arial" charset="0"/>
                <a:ea typeface="ＭＳ Ｐゴシック" charset="0"/>
                <a:cs typeface="ＭＳ Ｐゴシック" charset="0"/>
              </a:defRPr>
            </a:lvl4pPr>
            <a:lvl5pPr marL="2057400" indent="-228600" defTabSz="4806950">
              <a:defRPr sz="2400">
                <a:solidFill>
                  <a:schemeClr val="tx1"/>
                </a:solidFill>
                <a:latin typeface="Arial" charset="0"/>
                <a:ea typeface="ＭＳ Ｐゴシック" charset="0"/>
                <a:cs typeface="ＭＳ Ｐゴシック" charset="0"/>
              </a:defRPr>
            </a:lvl5pPr>
            <a:lvl6pPr marL="25146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defTabSz="480695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nSpc>
                <a:spcPct val="80000"/>
              </a:lnSpc>
            </a:pPr>
            <a:r>
              <a:rPr lang="en-US" sz="11500" b="1">
                <a:solidFill>
                  <a:srgbClr val="333333"/>
                </a:solidFill>
                <a:cs typeface="Arial" charset="0"/>
              </a:rPr>
              <a:t>Research Poster Title Here</a:t>
            </a:r>
          </a:p>
        </p:txBody>
      </p:sp>
      <p:sp>
        <p:nvSpPr>
          <p:cNvPr id="26" name="Rectangle 33"/>
          <p:cNvSpPr>
            <a:spLocks noChangeArrowheads="1"/>
          </p:cNvSpPr>
          <p:nvPr/>
        </p:nvSpPr>
        <p:spPr bwMode="auto">
          <a:xfrm>
            <a:off x="1814513" y="3302000"/>
            <a:ext cx="28284487" cy="58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noProof="1">
                <a:solidFill>
                  <a:srgbClr val="333333"/>
                </a:solidFill>
              </a:rPr>
              <a:t>Author</a:t>
            </a:r>
            <a:endParaRPr lang="en-US" sz="3200" dirty="0">
              <a:solidFill>
                <a:srgbClr val="333333"/>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996</TotalTime>
  <Words>14</Words>
  <Application>Microsoft Office PowerPoint</Application>
  <PresentationFormat>Custom</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ＭＳ Ｐゴシック</vt:lpstr>
      <vt:lpstr>Arial</vt:lpstr>
      <vt:lpstr>Blank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ResearchPstr_Grn-3_48x36</dc:title>
  <dc:subject>&amp;lt;p&amp;gt;Heading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subject>
  <dc:creator>Pamela Seymour</dc:creator>
  <cp:keywords/>
  <dc:description>&amp;lt;p&amp;gt;Heading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description>
  <cp:lastModifiedBy>Mullenix, Diana (mullendc)</cp:lastModifiedBy>
  <cp:revision>44</cp:revision>
  <dcterms:created xsi:type="dcterms:W3CDTF">2009-08-20T20:50:05Z</dcterms:created>
  <dcterms:modified xsi:type="dcterms:W3CDTF">2022-06-08T18:55:38Z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DownloadAsset.aspx?id=24817</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&amp;lt;p&amp;gt;Heading Lorem ipsum dolor sit amet, consectetuer adipiscing elit, sed diam nonummy nibh euismod tincidunt ut laoreet dolore magna aliquam erat volutpat.  Ut wisi enim ad minim veniam. Lorem ipsum dolor sit amet, consectetuer adipiscing elit, sed </vt:lpwstr>
  </property>
  <property fmtid="{D5CDD505-2E9C-101B-9397-08002B2CF9AE}" pid="8" name="EktExpiryType">
    <vt:i4>1</vt:i4>
  </property>
  <property fmtid="{D5CDD505-2E9C-101B-9397-08002B2CF9AE}" pid="9" name="EktDateCreated">
    <vt:filetime>2012-01-03T16:56:00Z</vt:filetime>
  </property>
  <property fmtid="{D5CDD505-2E9C-101B-9397-08002B2CF9AE}" pid="10" name="EktDateModified">
    <vt:filetime>2012-01-03T16:56:00Z</vt:filetime>
  </property>
  <property fmtid="{D5CDD505-2E9C-101B-9397-08002B2CF9AE}" pid="11" name="EktTaxCategory">
    <vt:lpwstr/>
  </property>
  <property fmtid="{D5CDD505-2E9C-101B-9397-08002B2CF9AE}" pid="12" name="EktCmsSize">
    <vt:i4>150528</vt:i4>
  </property>
  <property fmtid="{D5CDD505-2E9C-101B-9397-08002B2CF9AE}" pid="13" name="EktSearchable">
    <vt:i4>1</vt:i4>
  </property>
  <property fmtid="{D5CDD505-2E9C-101B-9397-08002B2CF9AE}" pid="14" name="EktEDescription">
    <vt:lpwstr>Summary &amp;lt;p&amp;gt;Heading Lorem ipsum dolor sit amet, consectetuer adipiscing elit, sed diam nonummy nibh euismod tincidunt ut laoreet dolore magna aliquam erat volutpat.  Ut wisi enim ad minim veniam. Lorem ipsum dolor sit amet, consectetuer adipiscing el</vt:lpwstr>
  </property>
</Properties>
</file>